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5"/>
    <p:sldMasterId id="2147483698" r:id="rId6"/>
  </p:sldMasterIdLst>
  <p:notesMasterIdLst>
    <p:notesMasterId r:id="rId38"/>
  </p:notesMasterIdLst>
  <p:handoutMasterIdLst>
    <p:handoutMasterId r:id="rId39"/>
  </p:handoutMasterIdLst>
  <p:sldIdLst>
    <p:sldId id="260" r:id="rId7"/>
    <p:sldId id="262" r:id="rId8"/>
    <p:sldId id="460" r:id="rId9"/>
    <p:sldId id="270" r:id="rId10"/>
    <p:sldId id="267" r:id="rId11"/>
    <p:sldId id="268" r:id="rId12"/>
    <p:sldId id="269" r:id="rId13"/>
    <p:sldId id="323" r:id="rId14"/>
    <p:sldId id="426" r:id="rId15"/>
    <p:sldId id="387" r:id="rId16"/>
    <p:sldId id="375" r:id="rId17"/>
    <p:sldId id="437" r:id="rId18"/>
    <p:sldId id="416" r:id="rId19"/>
    <p:sldId id="420" r:id="rId20"/>
    <p:sldId id="433" r:id="rId21"/>
    <p:sldId id="419" r:id="rId22"/>
    <p:sldId id="442" r:id="rId23"/>
    <p:sldId id="459" r:id="rId24"/>
    <p:sldId id="443" r:id="rId25"/>
    <p:sldId id="271" r:id="rId26"/>
    <p:sldId id="272" r:id="rId27"/>
    <p:sldId id="273" r:id="rId28"/>
    <p:sldId id="274" r:id="rId29"/>
    <p:sldId id="276" r:id="rId30"/>
    <p:sldId id="2147475207" r:id="rId31"/>
    <p:sldId id="259" r:id="rId32"/>
    <p:sldId id="263" r:id="rId33"/>
    <p:sldId id="258" r:id="rId34"/>
    <p:sldId id="461" r:id="rId35"/>
    <p:sldId id="275" r:id="rId36"/>
    <p:sldId id="265" r:id="rId3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ncheloe, Tirzah (MIL)" initials="KT(" lastIdx="1" clrIdx="0">
    <p:extLst>
      <p:ext uri="{19B8F6BF-5375-455C-9EA6-DF929625EA0E}">
        <p15:presenceInfo xmlns:p15="http://schemas.microsoft.com/office/powerpoint/2012/main" userId="Kincheloe, Tirzah (MI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A54"/>
    <a:srgbClr val="A8C1D4"/>
    <a:srgbClr val="5D8AA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F66245-B3D0-4838-B1ED-23904DD29C44}" v="1" dt="2024-10-01T20:10:42.4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455" autoAdjust="0"/>
  </p:normalViewPr>
  <p:slideViewPr>
    <p:cSldViewPr snapToGrid="0">
      <p:cViewPr varScale="1">
        <p:scale>
          <a:sx n="56" d="100"/>
          <a:sy n="56" d="100"/>
        </p:scale>
        <p:origin x="1200"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handoutMaster" Target="handoutMasters/handoutMaster1.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notesMaster" Target="notesMasters/notesMaster1.xml"/><Relationship Id="rId46" Type="http://schemas.microsoft.com/office/2015/10/relationships/revisionInfo" Target="revisionInfo.xml"/><Relationship Id="rId20" Type="http://schemas.openxmlformats.org/officeDocument/2006/relationships/slide" Target="slides/slide14.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ohlmann, Michelle (MIL)" userId="9e44ceb8-366f-4e1a-85d6-59a96e18133f" providerId="ADAL" clId="{F1B68D61-D6DC-42BB-AD67-06B00FE64698}"/>
    <pc:docChg chg="undo custSel addSld delSld modSld sldOrd">
      <pc:chgData name="Kohlmann, Michelle (MIL)" userId="9e44ceb8-366f-4e1a-85d6-59a96e18133f" providerId="ADAL" clId="{F1B68D61-D6DC-42BB-AD67-06B00FE64698}" dt="2024-09-03T18:18:57.830" v="11890" actId="313"/>
      <pc:docMkLst>
        <pc:docMk/>
      </pc:docMkLst>
      <pc:sldChg chg="modSp add modNotesTx">
        <pc:chgData name="Kohlmann, Michelle (MIL)" userId="9e44ceb8-366f-4e1a-85d6-59a96e18133f" providerId="ADAL" clId="{F1B68D61-D6DC-42BB-AD67-06B00FE64698}" dt="2024-08-13T22:03:44.831" v="9524" actId="20577"/>
        <pc:sldMkLst>
          <pc:docMk/>
          <pc:sldMk cId="2036315781" sldId="258"/>
        </pc:sldMkLst>
        <pc:spChg chg="mod">
          <ac:chgData name="Kohlmann, Michelle (MIL)" userId="9e44ceb8-366f-4e1a-85d6-59a96e18133f" providerId="ADAL" clId="{F1B68D61-D6DC-42BB-AD67-06B00FE64698}" dt="2024-08-13T16:15:30.815" v="1046"/>
          <ac:spMkLst>
            <pc:docMk/>
            <pc:sldMk cId="2036315781" sldId="258"/>
            <ac:spMk id="5" creationId="{B5BC7ADE-F2AE-6308-746F-4C4181089D7E}"/>
          </ac:spMkLst>
        </pc:spChg>
      </pc:sldChg>
      <pc:sldChg chg="modSp add modNotesTx">
        <pc:chgData name="Kohlmann, Michelle (MIL)" userId="9e44ceb8-366f-4e1a-85d6-59a96e18133f" providerId="ADAL" clId="{F1B68D61-D6DC-42BB-AD67-06B00FE64698}" dt="2024-09-03T18:18:57.830" v="11890" actId="313"/>
        <pc:sldMkLst>
          <pc:docMk/>
          <pc:sldMk cId="2610387672" sldId="259"/>
        </pc:sldMkLst>
        <pc:spChg chg="mod">
          <ac:chgData name="Kohlmann, Michelle (MIL)" userId="9e44ceb8-366f-4e1a-85d6-59a96e18133f" providerId="ADAL" clId="{F1B68D61-D6DC-42BB-AD67-06B00FE64698}" dt="2024-08-13T16:15:30.815" v="1046"/>
          <ac:spMkLst>
            <pc:docMk/>
            <pc:sldMk cId="2610387672" sldId="259"/>
            <ac:spMk id="24" creationId="{00000000-0000-0000-0000-000000000000}"/>
          </ac:spMkLst>
        </pc:spChg>
      </pc:sldChg>
      <pc:sldChg chg="delSp modSp mod modNotesTx">
        <pc:chgData name="Kohlmann, Michelle (MIL)" userId="9e44ceb8-366f-4e1a-85d6-59a96e18133f" providerId="ADAL" clId="{F1B68D61-D6DC-42BB-AD67-06B00FE64698}" dt="2024-08-13T20:35:40.397" v="1590" actId="20577"/>
        <pc:sldMkLst>
          <pc:docMk/>
          <pc:sldMk cId="4126875825" sldId="260"/>
        </pc:sldMkLst>
        <pc:spChg chg="mod">
          <ac:chgData name="Kohlmann, Michelle (MIL)" userId="9e44ceb8-366f-4e1a-85d6-59a96e18133f" providerId="ADAL" clId="{F1B68D61-D6DC-42BB-AD67-06B00FE64698}" dt="2024-08-12T19:38:43.937" v="851" actId="403"/>
          <ac:spMkLst>
            <pc:docMk/>
            <pc:sldMk cId="4126875825" sldId="260"/>
            <ac:spMk id="5" creationId="{00000000-0000-0000-0000-000000000000}"/>
          </ac:spMkLst>
        </pc:spChg>
        <pc:spChg chg="mod">
          <ac:chgData name="Kohlmann, Michelle (MIL)" userId="9e44ceb8-366f-4e1a-85d6-59a96e18133f" providerId="ADAL" clId="{F1B68D61-D6DC-42BB-AD67-06B00FE64698}" dt="2024-08-12T19:45:16.967" v="928" actId="403"/>
          <ac:spMkLst>
            <pc:docMk/>
            <pc:sldMk cId="4126875825" sldId="260"/>
            <ac:spMk id="6" creationId="{00000000-0000-0000-0000-000000000000}"/>
          </ac:spMkLst>
        </pc:spChg>
        <pc:spChg chg="del">
          <ac:chgData name="Kohlmann, Michelle (MIL)" userId="9e44ceb8-366f-4e1a-85d6-59a96e18133f" providerId="ADAL" clId="{F1B68D61-D6DC-42BB-AD67-06B00FE64698}" dt="2024-08-12T20:37:53.633" v="943" actId="478"/>
          <ac:spMkLst>
            <pc:docMk/>
            <pc:sldMk cId="4126875825" sldId="260"/>
            <ac:spMk id="7" creationId="{8486D0D4-EB2A-4526-B77A-125167146FA4}"/>
          </ac:spMkLst>
        </pc:spChg>
      </pc:sldChg>
      <pc:sldChg chg="del">
        <pc:chgData name="Kohlmann, Michelle (MIL)" userId="9e44ceb8-366f-4e1a-85d6-59a96e18133f" providerId="ADAL" clId="{F1B68D61-D6DC-42BB-AD67-06B00FE64698}" dt="2024-08-12T19:19:56.719" v="51" actId="47"/>
        <pc:sldMkLst>
          <pc:docMk/>
          <pc:sldMk cId="3372137220" sldId="261"/>
        </pc:sldMkLst>
      </pc:sldChg>
      <pc:sldChg chg="modSp mod modNotesTx">
        <pc:chgData name="Kohlmann, Michelle (MIL)" userId="9e44ceb8-366f-4e1a-85d6-59a96e18133f" providerId="ADAL" clId="{F1B68D61-D6DC-42BB-AD67-06B00FE64698}" dt="2024-08-20T17:37:45.202" v="11569" actId="20577"/>
        <pc:sldMkLst>
          <pc:docMk/>
          <pc:sldMk cId="2628239931" sldId="262"/>
        </pc:sldMkLst>
        <pc:spChg chg="mod">
          <ac:chgData name="Kohlmann, Michelle (MIL)" userId="9e44ceb8-366f-4e1a-85d6-59a96e18133f" providerId="ADAL" clId="{F1B68D61-D6DC-42BB-AD67-06B00FE64698}" dt="2024-08-12T19:39:01.859" v="857" actId="403"/>
          <ac:spMkLst>
            <pc:docMk/>
            <pc:sldMk cId="2628239931" sldId="262"/>
            <ac:spMk id="2" creationId="{D64A921A-D193-45CD-B82D-E00AD06A1FA0}"/>
          </ac:spMkLst>
        </pc:spChg>
        <pc:spChg chg="mod">
          <ac:chgData name="Kohlmann, Michelle (MIL)" userId="9e44ceb8-366f-4e1a-85d6-59a96e18133f" providerId="ADAL" clId="{F1B68D61-D6DC-42BB-AD67-06B00FE64698}" dt="2024-08-12T19:39:12.795" v="859" actId="2710"/>
          <ac:spMkLst>
            <pc:docMk/>
            <pc:sldMk cId="2628239931" sldId="262"/>
            <ac:spMk id="3" creationId="{12B8A2B1-3DD5-4E8F-8CF2-5BDE5074D6F4}"/>
          </ac:spMkLst>
        </pc:spChg>
      </pc:sldChg>
      <pc:sldChg chg="del">
        <pc:chgData name="Kohlmann, Michelle (MIL)" userId="9e44ceb8-366f-4e1a-85d6-59a96e18133f" providerId="ADAL" clId="{F1B68D61-D6DC-42BB-AD67-06B00FE64698}" dt="2024-08-12T19:36:50.520" v="791" actId="47"/>
        <pc:sldMkLst>
          <pc:docMk/>
          <pc:sldMk cId="183258653" sldId="263"/>
        </pc:sldMkLst>
      </pc:sldChg>
      <pc:sldChg chg="add">
        <pc:chgData name="Kohlmann, Michelle (MIL)" userId="9e44ceb8-366f-4e1a-85d6-59a96e18133f" providerId="ADAL" clId="{F1B68D61-D6DC-42BB-AD67-06B00FE64698}" dt="2024-08-13T16:15:30.815" v="1046"/>
        <pc:sldMkLst>
          <pc:docMk/>
          <pc:sldMk cId="2613611371" sldId="263"/>
        </pc:sldMkLst>
      </pc:sldChg>
      <pc:sldChg chg="del">
        <pc:chgData name="Kohlmann, Michelle (MIL)" userId="9e44ceb8-366f-4e1a-85d6-59a96e18133f" providerId="ADAL" clId="{F1B68D61-D6DC-42BB-AD67-06B00FE64698}" dt="2024-08-12T19:36:53.242" v="792" actId="47"/>
        <pc:sldMkLst>
          <pc:docMk/>
          <pc:sldMk cId="1155023096" sldId="264"/>
        </pc:sldMkLst>
      </pc:sldChg>
      <pc:sldChg chg="modSp add mod modNotesTx">
        <pc:chgData name="Kohlmann, Michelle (MIL)" userId="9e44ceb8-366f-4e1a-85d6-59a96e18133f" providerId="ADAL" clId="{F1B68D61-D6DC-42BB-AD67-06B00FE64698}" dt="2024-08-13T22:21:57.742" v="11510" actId="20577"/>
        <pc:sldMkLst>
          <pc:docMk/>
          <pc:sldMk cId="1362679047" sldId="265"/>
        </pc:sldMkLst>
        <pc:spChg chg="mod">
          <ac:chgData name="Kohlmann, Michelle (MIL)" userId="9e44ceb8-366f-4e1a-85d6-59a96e18133f" providerId="ADAL" clId="{F1B68D61-D6DC-42BB-AD67-06B00FE64698}" dt="2024-08-12T19:43:01.518" v="896" actId="403"/>
          <ac:spMkLst>
            <pc:docMk/>
            <pc:sldMk cId="1362679047" sldId="265"/>
            <ac:spMk id="2" creationId="{D64A921A-D193-45CD-B82D-E00AD06A1FA0}"/>
          </ac:spMkLst>
        </pc:spChg>
        <pc:spChg chg="mod">
          <ac:chgData name="Kohlmann, Michelle (MIL)" userId="9e44ceb8-366f-4e1a-85d6-59a96e18133f" providerId="ADAL" clId="{F1B68D61-D6DC-42BB-AD67-06B00FE64698}" dt="2024-08-12T19:45:29.882" v="931" actId="20577"/>
          <ac:spMkLst>
            <pc:docMk/>
            <pc:sldMk cId="1362679047" sldId="265"/>
            <ac:spMk id="3" creationId="{12B8A2B1-3DD5-4E8F-8CF2-5BDE5074D6F4}"/>
          </ac:spMkLst>
        </pc:spChg>
      </pc:sldChg>
      <pc:sldChg chg="addSp delSp modSp add del mod">
        <pc:chgData name="Kohlmann, Michelle (MIL)" userId="9e44ceb8-366f-4e1a-85d6-59a96e18133f" providerId="ADAL" clId="{F1B68D61-D6DC-42BB-AD67-06B00FE64698}" dt="2024-08-12T20:59:39.835" v="1013" actId="47"/>
        <pc:sldMkLst>
          <pc:docMk/>
          <pc:sldMk cId="2997188415" sldId="266"/>
        </pc:sldMkLst>
        <pc:spChg chg="mod">
          <ac:chgData name="Kohlmann, Michelle (MIL)" userId="9e44ceb8-366f-4e1a-85d6-59a96e18133f" providerId="ADAL" clId="{F1B68D61-D6DC-42BB-AD67-06B00FE64698}" dt="2024-08-12T19:40:14.726" v="873" actId="403"/>
          <ac:spMkLst>
            <pc:docMk/>
            <pc:sldMk cId="2997188415" sldId="266"/>
            <ac:spMk id="2" creationId="{D64A921A-D193-45CD-B82D-E00AD06A1FA0}"/>
          </ac:spMkLst>
        </pc:spChg>
        <pc:spChg chg="mod">
          <ac:chgData name="Kohlmann, Michelle (MIL)" userId="9e44ceb8-366f-4e1a-85d6-59a96e18133f" providerId="ADAL" clId="{F1B68D61-D6DC-42BB-AD67-06B00FE64698}" dt="2024-08-12T19:40:16.970" v="874" actId="403"/>
          <ac:spMkLst>
            <pc:docMk/>
            <pc:sldMk cId="2997188415" sldId="266"/>
            <ac:spMk id="3" creationId="{12B8A2B1-3DD5-4E8F-8CF2-5BDE5074D6F4}"/>
          </ac:spMkLst>
        </pc:spChg>
        <pc:spChg chg="add del">
          <ac:chgData name="Kohlmann, Michelle (MIL)" userId="9e44ceb8-366f-4e1a-85d6-59a96e18133f" providerId="ADAL" clId="{F1B68D61-D6DC-42BB-AD67-06B00FE64698}" dt="2024-08-12T19:20:04.659" v="55" actId="22"/>
          <ac:spMkLst>
            <pc:docMk/>
            <pc:sldMk cId="2997188415" sldId="266"/>
            <ac:spMk id="6" creationId="{192A9DDF-E0C1-B98B-C936-343121E3DB94}"/>
          </ac:spMkLst>
        </pc:spChg>
      </pc:sldChg>
      <pc:sldChg chg="modSp add mod modNotesTx">
        <pc:chgData name="Kohlmann, Michelle (MIL)" userId="9e44ceb8-366f-4e1a-85d6-59a96e18133f" providerId="ADAL" clId="{F1B68D61-D6DC-42BB-AD67-06B00FE64698}" dt="2024-08-13T21:15:47.245" v="5542" actId="20577"/>
        <pc:sldMkLst>
          <pc:docMk/>
          <pc:sldMk cId="3199594625" sldId="267"/>
        </pc:sldMkLst>
        <pc:spChg chg="mod">
          <ac:chgData name="Kohlmann, Michelle (MIL)" userId="9e44ceb8-366f-4e1a-85d6-59a96e18133f" providerId="ADAL" clId="{F1B68D61-D6DC-42BB-AD67-06B00FE64698}" dt="2024-08-12T19:39:17.328" v="860" actId="403"/>
          <ac:spMkLst>
            <pc:docMk/>
            <pc:sldMk cId="3199594625" sldId="267"/>
            <ac:spMk id="2" creationId="{D64A921A-D193-45CD-B82D-E00AD06A1FA0}"/>
          </ac:spMkLst>
        </pc:spChg>
        <pc:spChg chg="mod">
          <ac:chgData name="Kohlmann, Michelle (MIL)" userId="9e44ceb8-366f-4e1a-85d6-59a96e18133f" providerId="ADAL" clId="{F1B68D61-D6DC-42BB-AD67-06B00FE64698}" dt="2024-08-12T19:39:24.270" v="862" actId="2710"/>
          <ac:spMkLst>
            <pc:docMk/>
            <pc:sldMk cId="3199594625" sldId="267"/>
            <ac:spMk id="3" creationId="{12B8A2B1-3DD5-4E8F-8CF2-5BDE5074D6F4}"/>
          </ac:spMkLst>
        </pc:spChg>
      </pc:sldChg>
      <pc:sldChg chg="addSp delSp modSp add mod modNotesTx">
        <pc:chgData name="Kohlmann, Michelle (MIL)" userId="9e44ceb8-366f-4e1a-85d6-59a96e18133f" providerId="ADAL" clId="{F1B68D61-D6DC-42BB-AD67-06B00FE64698}" dt="2024-08-14T14:35:56.725" v="11531" actId="20577"/>
        <pc:sldMkLst>
          <pc:docMk/>
          <pc:sldMk cId="1681047940" sldId="268"/>
        </pc:sldMkLst>
        <pc:spChg chg="mod">
          <ac:chgData name="Kohlmann, Michelle (MIL)" userId="9e44ceb8-366f-4e1a-85d6-59a96e18133f" providerId="ADAL" clId="{F1B68D61-D6DC-42BB-AD67-06B00FE64698}" dt="2024-08-12T20:52:32.181" v="1008" actId="20577"/>
          <ac:spMkLst>
            <pc:docMk/>
            <pc:sldMk cId="1681047940" sldId="268"/>
            <ac:spMk id="2" creationId="{D64A921A-D193-45CD-B82D-E00AD06A1FA0}"/>
          </ac:spMkLst>
        </pc:spChg>
        <pc:spChg chg="del mod">
          <ac:chgData name="Kohlmann, Michelle (MIL)" userId="9e44ceb8-366f-4e1a-85d6-59a96e18133f" providerId="ADAL" clId="{F1B68D61-D6DC-42BB-AD67-06B00FE64698}" dt="2024-08-12T20:09:14.910" v="933"/>
          <ac:spMkLst>
            <pc:docMk/>
            <pc:sldMk cId="1681047940" sldId="268"/>
            <ac:spMk id="3" creationId="{12B8A2B1-3DD5-4E8F-8CF2-5BDE5074D6F4}"/>
          </ac:spMkLst>
        </pc:spChg>
        <pc:spChg chg="add del mod">
          <ac:chgData name="Kohlmann, Michelle (MIL)" userId="9e44ceb8-366f-4e1a-85d6-59a96e18133f" providerId="ADAL" clId="{F1B68D61-D6DC-42BB-AD67-06B00FE64698}" dt="2024-08-12T20:30:26.041" v="939" actId="478"/>
          <ac:spMkLst>
            <pc:docMk/>
            <pc:sldMk cId="1681047940" sldId="268"/>
            <ac:spMk id="7" creationId="{EA8934BD-E1DA-EDC8-B803-995B3A95A610}"/>
          </ac:spMkLst>
        </pc:spChg>
        <pc:graphicFrameChg chg="add mod modGraphic">
          <ac:chgData name="Kohlmann, Michelle (MIL)" userId="9e44ceb8-366f-4e1a-85d6-59a96e18133f" providerId="ADAL" clId="{F1B68D61-D6DC-42BB-AD67-06B00FE64698}" dt="2024-08-14T14:35:56.725" v="11531" actId="20577"/>
          <ac:graphicFrameMkLst>
            <pc:docMk/>
            <pc:sldMk cId="1681047940" sldId="268"/>
            <ac:graphicFrameMk id="3" creationId="{BFF0A617-E351-C99F-545E-408DEF95CF54}"/>
          </ac:graphicFrameMkLst>
        </pc:graphicFrameChg>
        <pc:graphicFrameChg chg="add del mod modGraphic">
          <ac:chgData name="Kohlmann, Michelle (MIL)" userId="9e44ceb8-366f-4e1a-85d6-59a96e18133f" providerId="ADAL" clId="{F1B68D61-D6DC-42BB-AD67-06B00FE64698}" dt="2024-08-12T20:10:21.243" v="938" actId="478"/>
          <ac:graphicFrameMkLst>
            <pc:docMk/>
            <pc:sldMk cId="1681047940" sldId="268"/>
            <ac:graphicFrameMk id="4" creationId="{421B6FA3-0128-2735-E597-3DAE9C008627}"/>
          </ac:graphicFrameMkLst>
        </pc:graphicFrameChg>
        <pc:graphicFrameChg chg="add del mod">
          <ac:chgData name="Kohlmann, Michelle (MIL)" userId="9e44ceb8-366f-4e1a-85d6-59a96e18133f" providerId="ADAL" clId="{F1B68D61-D6DC-42BB-AD67-06B00FE64698}" dt="2024-08-12T20:30:51.479" v="941" actId="478"/>
          <ac:graphicFrameMkLst>
            <pc:docMk/>
            <pc:sldMk cId="1681047940" sldId="268"/>
            <ac:graphicFrameMk id="8" creationId="{D18E1176-C519-8D79-598C-8AFB457F0E74}"/>
          </ac:graphicFrameMkLst>
        </pc:graphicFrameChg>
        <pc:graphicFrameChg chg="add del mod modGraphic">
          <ac:chgData name="Kohlmann, Michelle (MIL)" userId="9e44ceb8-366f-4e1a-85d6-59a96e18133f" providerId="ADAL" clId="{F1B68D61-D6DC-42BB-AD67-06B00FE64698}" dt="2024-08-12T20:55:34.215" v="1009" actId="478"/>
          <ac:graphicFrameMkLst>
            <pc:docMk/>
            <pc:sldMk cId="1681047940" sldId="268"/>
            <ac:graphicFrameMk id="9" creationId="{721E2899-C4F1-FDEA-FA22-3E98EFB016EE}"/>
          </ac:graphicFrameMkLst>
        </pc:graphicFrameChg>
        <pc:graphicFrameChg chg="add del mod modGraphic">
          <ac:chgData name="Kohlmann, Michelle (MIL)" userId="9e44ceb8-366f-4e1a-85d6-59a96e18133f" providerId="ADAL" clId="{F1B68D61-D6DC-42BB-AD67-06B00FE64698}" dt="2024-08-12T22:08:07.789" v="1041" actId="478"/>
          <ac:graphicFrameMkLst>
            <pc:docMk/>
            <pc:sldMk cId="1681047940" sldId="268"/>
            <ac:graphicFrameMk id="10" creationId="{121451BC-908F-FE46-0F26-02DD6F179F2A}"/>
          </ac:graphicFrameMkLst>
        </pc:graphicFrameChg>
      </pc:sldChg>
      <pc:sldChg chg="modSp add mod modNotesTx">
        <pc:chgData name="Kohlmann, Michelle (MIL)" userId="9e44ceb8-366f-4e1a-85d6-59a96e18133f" providerId="ADAL" clId="{F1B68D61-D6DC-42BB-AD67-06B00FE64698}" dt="2024-08-22T15:21:55.714" v="11887" actId="20577"/>
        <pc:sldMkLst>
          <pc:docMk/>
          <pc:sldMk cId="1550681375" sldId="269"/>
        </pc:sldMkLst>
        <pc:spChg chg="mod">
          <ac:chgData name="Kohlmann, Michelle (MIL)" userId="9e44ceb8-366f-4e1a-85d6-59a96e18133f" providerId="ADAL" clId="{F1B68D61-D6DC-42BB-AD67-06B00FE64698}" dt="2024-08-12T19:39:54.633" v="870" actId="403"/>
          <ac:spMkLst>
            <pc:docMk/>
            <pc:sldMk cId="1550681375" sldId="269"/>
            <ac:spMk id="2" creationId="{D64A921A-D193-45CD-B82D-E00AD06A1FA0}"/>
          </ac:spMkLst>
        </pc:spChg>
        <pc:spChg chg="mod">
          <ac:chgData name="Kohlmann, Michelle (MIL)" userId="9e44ceb8-366f-4e1a-85d6-59a96e18133f" providerId="ADAL" clId="{F1B68D61-D6DC-42BB-AD67-06B00FE64698}" dt="2024-08-22T15:21:55.714" v="11887" actId="20577"/>
          <ac:spMkLst>
            <pc:docMk/>
            <pc:sldMk cId="1550681375" sldId="269"/>
            <ac:spMk id="3" creationId="{12B8A2B1-3DD5-4E8F-8CF2-5BDE5074D6F4}"/>
          </ac:spMkLst>
        </pc:spChg>
      </pc:sldChg>
      <pc:sldChg chg="add modNotesTx">
        <pc:chgData name="Kohlmann, Michelle (MIL)" userId="9e44ceb8-366f-4e1a-85d6-59a96e18133f" providerId="ADAL" clId="{F1B68D61-D6DC-42BB-AD67-06B00FE64698}" dt="2024-08-13T21:06:30.529" v="4696" actId="20577"/>
        <pc:sldMkLst>
          <pc:docMk/>
          <pc:sldMk cId="210262256" sldId="270"/>
        </pc:sldMkLst>
      </pc:sldChg>
      <pc:sldChg chg="modSp add del mod ord">
        <pc:chgData name="Kohlmann, Michelle (MIL)" userId="9e44ceb8-366f-4e1a-85d6-59a96e18133f" providerId="ADAL" clId="{F1B68D61-D6DC-42BB-AD67-06B00FE64698}" dt="2024-08-12T20:39:57.251" v="947" actId="47"/>
        <pc:sldMkLst>
          <pc:docMk/>
          <pc:sldMk cId="1077200763" sldId="270"/>
        </pc:sldMkLst>
        <pc:spChg chg="mod">
          <ac:chgData name="Kohlmann, Michelle (MIL)" userId="9e44ceb8-366f-4e1a-85d6-59a96e18133f" providerId="ADAL" clId="{F1B68D61-D6DC-42BB-AD67-06B00FE64698}" dt="2024-08-12T19:39:39.369" v="865" actId="403"/>
          <ac:spMkLst>
            <pc:docMk/>
            <pc:sldMk cId="1077200763" sldId="270"/>
            <ac:spMk id="2" creationId="{D64A921A-D193-45CD-B82D-E00AD06A1FA0}"/>
          </ac:spMkLst>
        </pc:spChg>
        <pc:spChg chg="mod">
          <ac:chgData name="Kohlmann, Michelle (MIL)" userId="9e44ceb8-366f-4e1a-85d6-59a96e18133f" providerId="ADAL" clId="{F1B68D61-D6DC-42BB-AD67-06B00FE64698}" dt="2024-08-12T19:39:45.934" v="867" actId="2710"/>
          <ac:spMkLst>
            <pc:docMk/>
            <pc:sldMk cId="1077200763" sldId="270"/>
            <ac:spMk id="3" creationId="{12B8A2B1-3DD5-4E8F-8CF2-5BDE5074D6F4}"/>
          </ac:spMkLst>
        </pc:spChg>
      </pc:sldChg>
      <pc:sldChg chg="addSp delSp modSp add mod modNotesTx">
        <pc:chgData name="Kohlmann, Michelle (MIL)" userId="9e44ceb8-366f-4e1a-85d6-59a96e18133f" providerId="ADAL" clId="{F1B68D61-D6DC-42BB-AD67-06B00FE64698}" dt="2024-08-20T19:12:48.680" v="11571" actId="313"/>
        <pc:sldMkLst>
          <pc:docMk/>
          <pc:sldMk cId="3286910089" sldId="271"/>
        </pc:sldMkLst>
        <pc:spChg chg="mod">
          <ac:chgData name="Kohlmann, Michelle (MIL)" userId="9e44ceb8-366f-4e1a-85d6-59a96e18133f" providerId="ADAL" clId="{F1B68D61-D6DC-42BB-AD67-06B00FE64698}" dt="2024-08-13T17:24:06.938" v="1048" actId="1076"/>
          <ac:spMkLst>
            <pc:docMk/>
            <pc:sldMk cId="3286910089" sldId="271"/>
            <ac:spMk id="2" creationId="{D64A921A-D193-45CD-B82D-E00AD06A1FA0}"/>
          </ac:spMkLst>
        </pc:spChg>
        <pc:spChg chg="del mod">
          <ac:chgData name="Kohlmann, Michelle (MIL)" userId="9e44ceb8-366f-4e1a-85d6-59a96e18133f" providerId="ADAL" clId="{F1B68D61-D6DC-42BB-AD67-06B00FE64698}" dt="2024-08-12T20:39:02.134" v="944" actId="478"/>
          <ac:spMkLst>
            <pc:docMk/>
            <pc:sldMk cId="3286910089" sldId="271"/>
            <ac:spMk id="3" creationId="{12B8A2B1-3DD5-4E8F-8CF2-5BDE5074D6F4}"/>
          </ac:spMkLst>
        </pc:spChg>
        <pc:spChg chg="add del mod">
          <ac:chgData name="Kohlmann, Michelle (MIL)" userId="9e44ceb8-366f-4e1a-85d6-59a96e18133f" providerId="ADAL" clId="{F1B68D61-D6DC-42BB-AD67-06B00FE64698}" dt="2024-08-13T17:24:00.934" v="1047" actId="478"/>
          <ac:spMkLst>
            <pc:docMk/>
            <pc:sldMk cId="3286910089" sldId="271"/>
            <ac:spMk id="6" creationId="{B1CD4D41-E1BF-B189-690A-310EA0052687}"/>
          </ac:spMkLst>
        </pc:spChg>
      </pc:sldChg>
      <pc:sldChg chg="addSp delSp modSp add mod modNotesTx">
        <pc:chgData name="Kohlmann, Michelle (MIL)" userId="9e44ceb8-366f-4e1a-85d6-59a96e18133f" providerId="ADAL" clId="{F1B68D61-D6DC-42BB-AD67-06B00FE64698}" dt="2024-08-20T19:31:41.194" v="11572" actId="313"/>
        <pc:sldMkLst>
          <pc:docMk/>
          <pc:sldMk cId="2494514880" sldId="272"/>
        </pc:sldMkLst>
        <pc:spChg chg="mod">
          <ac:chgData name="Kohlmann, Michelle (MIL)" userId="9e44ceb8-366f-4e1a-85d6-59a96e18133f" providerId="ADAL" clId="{F1B68D61-D6DC-42BB-AD67-06B00FE64698}" dt="2024-08-13T17:24:15.547" v="1049" actId="1076"/>
          <ac:spMkLst>
            <pc:docMk/>
            <pc:sldMk cId="2494514880" sldId="272"/>
            <ac:spMk id="2" creationId="{D64A921A-D193-45CD-B82D-E00AD06A1FA0}"/>
          </ac:spMkLst>
        </pc:spChg>
        <pc:spChg chg="del mod">
          <ac:chgData name="Kohlmann, Michelle (MIL)" userId="9e44ceb8-366f-4e1a-85d6-59a96e18133f" providerId="ADAL" clId="{F1B68D61-D6DC-42BB-AD67-06B00FE64698}" dt="2024-08-12T20:39:16.274" v="945" actId="478"/>
          <ac:spMkLst>
            <pc:docMk/>
            <pc:sldMk cId="2494514880" sldId="272"/>
            <ac:spMk id="3" creationId="{12B8A2B1-3DD5-4E8F-8CF2-5BDE5074D6F4}"/>
          </ac:spMkLst>
        </pc:spChg>
        <pc:spChg chg="add del mod">
          <ac:chgData name="Kohlmann, Michelle (MIL)" userId="9e44ceb8-366f-4e1a-85d6-59a96e18133f" providerId="ADAL" clId="{F1B68D61-D6DC-42BB-AD67-06B00FE64698}" dt="2024-08-12T20:39:18.730" v="946" actId="478"/>
          <ac:spMkLst>
            <pc:docMk/>
            <pc:sldMk cId="2494514880" sldId="272"/>
            <ac:spMk id="6" creationId="{0335BA80-E3A5-3526-16FA-4EE2551FFE6E}"/>
          </ac:spMkLst>
        </pc:spChg>
      </pc:sldChg>
      <pc:sldChg chg="modSp add mod ord">
        <pc:chgData name="Kohlmann, Michelle (MIL)" userId="9e44ceb8-366f-4e1a-85d6-59a96e18133f" providerId="ADAL" clId="{F1B68D61-D6DC-42BB-AD67-06B00FE64698}" dt="2024-08-14T14:43:31.846" v="11533"/>
        <pc:sldMkLst>
          <pc:docMk/>
          <pc:sldMk cId="380107676" sldId="273"/>
        </pc:sldMkLst>
        <pc:spChg chg="mod">
          <ac:chgData name="Kohlmann, Michelle (MIL)" userId="9e44ceb8-366f-4e1a-85d6-59a96e18133f" providerId="ADAL" clId="{F1B68D61-D6DC-42BB-AD67-06B00FE64698}" dt="2024-08-12T19:40:46.353" v="879" actId="403"/>
          <ac:spMkLst>
            <pc:docMk/>
            <pc:sldMk cId="380107676" sldId="273"/>
            <ac:spMk id="2" creationId="{D64A921A-D193-45CD-B82D-E00AD06A1FA0}"/>
          </ac:spMkLst>
        </pc:spChg>
        <pc:spChg chg="mod">
          <ac:chgData name="Kohlmann, Michelle (MIL)" userId="9e44ceb8-366f-4e1a-85d6-59a96e18133f" providerId="ADAL" clId="{F1B68D61-D6DC-42BB-AD67-06B00FE64698}" dt="2024-08-12T19:40:53.006" v="881" actId="2710"/>
          <ac:spMkLst>
            <pc:docMk/>
            <pc:sldMk cId="380107676" sldId="273"/>
            <ac:spMk id="3" creationId="{12B8A2B1-3DD5-4E8F-8CF2-5BDE5074D6F4}"/>
          </ac:spMkLst>
        </pc:spChg>
      </pc:sldChg>
      <pc:sldChg chg="modSp add mod ord modNotesTx">
        <pc:chgData name="Kohlmann, Michelle (MIL)" userId="9e44ceb8-366f-4e1a-85d6-59a96e18133f" providerId="ADAL" clId="{F1B68D61-D6DC-42BB-AD67-06B00FE64698}" dt="2024-08-13T22:06:53.200" v="9942" actId="20577"/>
        <pc:sldMkLst>
          <pc:docMk/>
          <pc:sldMk cId="4048473737" sldId="274"/>
        </pc:sldMkLst>
        <pc:spChg chg="mod">
          <ac:chgData name="Kohlmann, Michelle (MIL)" userId="9e44ceb8-366f-4e1a-85d6-59a96e18133f" providerId="ADAL" clId="{F1B68D61-D6DC-42BB-AD67-06B00FE64698}" dt="2024-08-12T19:40:59.435" v="882" actId="403"/>
          <ac:spMkLst>
            <pc:docMk/>
            <pc:sldMk cId="4048473737" sldId="274"/>
            <ac:spMk id="2" creationId="{D64A921A-D193-45CD-B82D-E00AD06A1FA0}"/>
          </ac:spMkLst>
        </pc:spChg>
        <pc:spChg chg="mod">
          <ac:chgData name="Kohlmann, Michelle (MIL)" userId="9e44ceb8-366f-4e1a-85d6-59a96e18133f" providerId="ADAL" clId="{F1B68D61-D6DC-42BB-AD67-06B00FE64698}" dt="2024-08-12T19:41:27.673" v="887" actId="2711"/>
          <ac:spMkLst>
            <pc:docMk/>
            <pc:sldMk cId="4048473737" sldId="274"/>
            <ac:spMk id="3" creationId="{12B8A2B1-3DD5-4E8F-8CF2-5BDE5074D6F4}"/>
          </ac:spMkLst>
        </pc:spChg>
      </pc:sldChg>
      <pc:sldChg chg="addSp delSp modSp add mod modNotesTx">
        <pc:chgData name="Kohlmann, Michelle (MIL)" userId="9e44ceb8-366f-4e1a-85d6-59a96e18133f" providerId="ADAL" clId="{F1B68D61-D6DC-42BB-AD67-06B00FE64698}" dt="2024-08-13T22:21:28.832" v="11497"/>
        <pc:sldMkLst>
          <pc:docMk/>
          <pc:sldMk cId="3172647315" sldId="275"/>
        </pc:sldMkLst>
        <pc:spChg chg="add del mod">
          <ac:chgData name="Kohlmann, Michelle (MIL)" userId="9e44ceb8-366f-4e1a-85d6-59a96e18133f" providerId="ADAL" clId="{F1B68D61-D6DC-42BB-AD67-06B00FE64698}" dt="2024-08-12T19:42:53.360" v="894" actId="1076"/>
          <ac:spMkLst>
            <pc:docMk/>
            <pc:sldMk cId="3172647315" sldId="275"/>
            <ac:spMk id="2" creationId="{D64A921A-D193-45CD-B82D-E00AD06A1FA0}"/>
          </ac:spMkLst>
        </pc:spChg>
        <pc:spChg chg="del">
          <ac:chgData name="Kohlmann, Michelle (MIL)" userId="9e44ceb8-366f-4e1a-85d6-59a96e18133f" providerId="ADAL" clId="{F1B68D61-D6DC-42BB-AD67-06B00FE64698}" dt="2024-08-12T19:36:20.887" v="771" actId="478"/>
          <ac:spMkLst>
            <pc:docMk/>
            <pc:sldMk cId="3172647315" sldId="275"/>
            <ac:spMk id="3" creationId="{12B8A2B1-3DD5-4E8F-8CF2-5BDE5074D6F4}"/>
          </ac:spMkLst>
        </pc:spChg>
        <pc:spChg chg="add del mod">
          <ac:chgData name="Kohlmann, Michelle (MIL)" userId="9e44ceb8-366f-4e1a-85d6-59a96e18133f" providerId="ADAL" clId="{F1B68D61-D6DC-42BB-AD67-06B00FE64698}" dt="2024-08-12T19:36:25.141" v="772" actId="478"/>
          <ac:spMkLst>
            <pc:docMk/>
            <pc:sldMk cId="3172647315" sldId="275"/>
            <ac:spMk id="6" creationId="{E0ACC029-0DF4-06D3-0352-B656884CB13B}"/>
          </ac:spMkLst>
        </pc:spChg>
        <pc:spChg chg="add del mod">
          <ac:chgData name="Kohlmann, Michelle (MIL)" userId="9e44ceb8-366f-4e1a-85d6-59a96e18133f" providerId="ADAL" clId="{F1B68D61-D6DC-42BB-AD67-06B00FE64698}" dt="2024-08-12T19:36:29.922" v="774" actId="478"/>
          <ac:spMkLst>
            <pc:docMk/>
            <pc:sldMk cId="3172647315" sldId="275"/>
            <ac:spMk id="8" creationId="{DA29E554-7CD2-B78B-4E26-599C5ACABA42}"/>
          </ac:spMkLst>
        </pc:spChg>
        <pc:spChg chg="add mod">
          <ac:chgData name="Kohlmann, Michelle (MIL)" userId="9e44ceb8-366f-4e1a-85d6-59a96e18133f" providerId="ADAL" clId="{F1B68D61-D6DC-42BB-AD67-06B00FE64698}" dt="2024-08-12T19:42:55.703" v="895" actId="1076"/>
          <ac:spMkLst>
            <pc:docMk/>
            <pc:sldMk cId="3172647315" sldId="275"/>
            <ac:spMk id="9" creationId="{AA8BDF3E-7344-A14A-B2F1-EE0EF98A8650}"/>
          </ac:spMkLst>
        </pc:spChg>
      </pc:sldChg>
      <pc:sldChg chg="modSp add mod ord modNotesTx">
        <pc:chgData name="Kohlmann, Michelle (MIL)" userId="9e44ceb8-366f-4e1a-85d6-59a96e18133f" providerId="ADAL" clId="{F1B68D61-D6DC-42BB-AD67-06B00FE64698}" dt="2024-08-13T22:01:16.837" v="9279" actId="20577"/>
        <pc:sldMkLst>
          <pc:docMk/>
          <pc:sldMk cId="780919563" sldId="276"/>
        </pc:sldMkLst>
        <pc:spChg chg="mod">
          <ac:chgData name="Kohlmann, Michelle (MIL)" userId="9e44ceb8-366f-4e1a-85d6-59a96e18133f" providerId="ADAL" clId="{F1B68D61-D6DC-42BB-AD67-06B00FE64698}" dt="2024-08-12T19:41:32.050" v="888" actId="403"/>
          <ac:spMkLst>
            <pc:docMk/>
            <pc:sldMk cId="780919563" sldId="276"/>
            <ac:spMk id="2" creationId="{D64A921A-D193-45CD-B82D-E00AD06A1FA0}"/>
          </ac:spMkLst>
        </pc:spChg>
        <pc:spChg chg="mod">
          <ac:chgData name="Kohlmann, Michelle (MIL)" userId="9e44ceb8-366f-4e1a-85d6-59a96e18133f" providerId="ADAL" clId="{F1B68D61-D6DC-42BB-AD67-06B00FE64698}" dt="2024-08-12T19:41:38.467" v="890" actId="2710"/>
          <ac:spMkLst>
            <pc:docMk/>
            <pc:sldMk cId="780919563" sldId="276"/>
            <ac:spMk id="3" creationId="{12B8A2B1-3DD5-4E8F-8CF2-5BDE5074D6F4}"/>
          </ac:spMkLst>
        </pc:spChg>
      </pc:sldChg>
      <pc:sldChg chg="add modNotesTx">
        <pc:chgData name="Kohlmann, Michelle (MIL)" userId="9e44ceb8-366f-4e1a-85d6-59a96e18133f" providerId="ADAL" clId="{F1B68D61-D6DC-42BB-AD67-06B00FE64698}" dt="2024-08-13T21:24:31.732" v="6456" actId="20577"/>
        <pc:sldMkLst>
          <pc:docMk/>
          <pc:sldMk cId="1900171098" sldId="323"/>
        </pc:sldMkLst>
      </pc:sldChg>
      <pc:sldChg chg="modSp add mod setBg">
        <pc:chgData name="Kohlmann, Michelle (MIL)" userId="9e44ceb8-366f-4e1a-85d6-59a96e18133f" providerId="ADAL" clId="{F1B68D61-D6DC-42BB-AD67-06B00FE64698}" dt="2024-08-26T20:48:58.506" v="11889" actId="14100"/>
        <pc:sldMkLst>
          <pc:docMk/>
          <pc:sldMk cId="1802575509" sldId="375"/>
        </pc:sldMkLst>
        <pc:picChg chg="mod">
          <ac:chgData name="Kohlmann, Michelle (MIL)" userId="9e44ceb8-366f-4e1a-85d6-59a96e18133f" providerId="ADAL" clId="{F1B68D61-D6DC-42BB-AD67-06B00FE64698}" dt="2024-08-26T20:48:58.506" v="11889" actId="14100"/>
          <ac:picMkLst>
            <pc:docMk/>
            <pc:sldMk cId="1802575509" sldId="375"/>
            <ac:picMk id="5" creationId="{E730ADF9-A4FF-16F2-0F3E-F5B238D22283}"/>
          </ac:picMkLst>
        </pc:picChg>
      </pc:sldChg>
      <pc:sldChg chg="add">
        <pc:chgData name="Kohlmann, Michelle (MIL)" userId="9e44ceb8-366f-4e1a-85d6-59a96e18133f" providerId="ADAL" clId="{F1B68D61-D6DC-42BB-AD67-06B00FE64698}" dt="2024-08-12T20:59:33.741" v="1012"/>
        <pc:sldMkLst>
          <pc:docMk/>
          <pc:sldMk cId="301198094" sldId="387"/>
        </pc:sldMkLst>
      </pc:sldChg>
      <pc:sldChg chg="add">
        <pc:chgData name="Kohlmann, Michelle (MIL)" userId="9e44ceb8-366f-4e1a-85d6-59a96e18133f" providerId="ADAL" clId="{F1B68D61-D6DC-42BB-AD67-06B00FE64698}" dt="2024-08-12T20:59:33.741" v="1012"/>
        <pc:sldMkLst>
          <pc:docMk/>
          <pc:sldMk cId="4245591058" sldId="416"/>
        </pc:sldMkLst>
      </pc:sldChg>
      <pc:sldChg chg="add">
        <pc:chgData name="Kohlmann, Michelle (MIL)" userId="9e44ceb8-366f-4e1a-85d6-59a96e18133f" providerId="ADAL" clId="{F1B68D61-D6DC-42BB-AD67-06B00FE64698}" dt="2024-08-12T20:59:33.741" v="1012"/>
        <pc:sldMkLst>
          <pc:docMk/>
          <pc:sldMk cId="3564527636" sldId="419"/>
        </pc:sldMkLst>
      </pc:sldChg>
      <pc:sldChg chg="add">
        <pc:chgData name="Kohlmann, Michelle (MIL)" userId="9e44ceb8-366f-4e1a-85d6-59a96e18133f" providerId="ADAL" clId="{F1B68D61-D6DC-42BB-AD67-06B00FE64698}" dt="2024-08-12T20:59:33.741" v="1012"/>
        <pc:sldMkLst>
          <pc:docMk/>
          <pc:sldMk cId="2781208266" sldId="420"/>
        </pc:sldMkLst>
      </pc:sldChg>
      <pc:sldChg chg="add">
        <pc:chgData name="Kohlmann, Michelle (MIL)" userId="9e44ceb8-366f-4e1a-85d6-59a96e18133f" providerId="ADAL" clId="{F1B68D61-D6DC-42BB-AD67-06B00FE64698}" dt="2024-08-12T20:59:33.741" v="1012"/>
        <pc:sldMkLst>
          <pc:docMk/>
          <pc:sldMk cId="938789795" sldId="426"/>
        </pc:sldMkLst>
      </pc:sldChg>
      <pc:sldChg chg="modSp add mod">
        <pc:chgData name="Kohlmann, Michelle (MIL)" userId="9e44ceb8-366f-4e1a-85d6-59a96e18133f" providerId="ADAL" clId="{F1B68D61-D6DC-42BB-AD67-06B00FE64698}" dt="2024-08-12T22:09:36.283" v="1044" actId="207"/>
        <pc:sldMkLst>
          <pc:docMk/>
          <pc:sldMk cId="1000585978" sldId="433"/>
        </pc:sldMkLst>
        <pc:spChg chg="mod">
          <ac:chgData name="Kohlmann, Michelle (MIL)" userId="9e44ceb8-366f-4e1a-85d6-59a96e18133f" providerId="ADAL" clId="{F1B68D61-D6DC-42BB-AD67-06B00FE64698}" dt="2024-08-12T22:09:36.283" v="1044" actId="207"/>
          <ac:spMkLst>
            <pc:docMk/>
            <pc:sldMk cId="1000585978" sldId="433"/>
            <ac:spMk id="25" creationId="{00000000-0000-0000-0000-000000000000}"/>
          </ac:spMkLst>
        </pc:spChg>
      </pc:sldChg>
      <pc:sldChg chg="add">
        <pc:chgData name="Kohlmann, Michelle (MIL)" userId="9e44ceb8-366f-4e1a-85d6-59a96e18133f" providerId="ADAL" clId="{F1B68D61-D6DC-42BB-AD67-06B00FE64698}" dt="2024-08-12T20:59:33.741" v="1012"/>
        <pc:sldMkLst>
          <pc:docMk/>
          <pc:sldMk cId="3789914323" sldId="437"/>
        </pc:sldMkLst>
      </pc:sldChg>
      <pc:sldChg chg="add">
        <pc:chgData name="Kohlmann, Michelle (MIL)" userId="9e44ceb8-366f-4e1a-85d6-59a96e18133f" providerId="ADAL" clId="{F1B68D61-D6DC-42BB-AD67-06B00FE64698}" dt="2024-08-12T20:59:33.741" v="1012"/>
        <pc:sldMkLst>
          <pc:docMk/>
          <pc:sldMk cId="814297461" sldId="442"/>
        </pc:sldMkLst>
      </pc:sldChg>
      <pc:sldChg chg="add setBg modNotesTx">
        <pc:chgData name="Kohlmann, Michelle (MIL)" userId="9e44ceb8-366f-4e1a-85d6-59a96e18133f" providerId="ADAL" clId="{F1B68D61-D6DC-42BB-AD67-06B00FE64698}" dt="2024-08-13T21:43:29.926" v="7326" actId="20577"/>
        <pc:sldMkLst>
          <pc:docMk/>
          <pc:sldMk cId="1474813501" sldId="443"/>
        </pc:sldMkLst>
      </pc:sldChg>
      <pc:sldChg chg="add setBg">
        <pc:chgData name="Kohlmann, Michelle (MIL)" userId="9e44ceb8-366f-4e1a-85d6-59a96e18133f" providerId="ADAL" clId="{F1B68D61-D6DC-42BB-AD67-06B00FE64698}" dt="2024-08-12T20:59:33.741" v="1012"/>
        <pc:sldMkLst>
          <pc:docMk/>
          <pc:sldMk cId="2890041986" sldId="459"/>
        </pc:sldMkLst>
      </pc:sldChg>
      <pc:sldChg chg="modSp add mod modNotesTx">
        <pc:chgData name="Kohlmann, Michelle (MIL)" userId="9e44ceb8-366f-4e1a-85d6-59a96e18133f" providerId="ADAL" clId="{F1B68D61-D6DC-42BB-AD67-06B00FE64698}" dt="2024-08-13T20:57:22.092" v="3722" actId="20577"/>
        <pc:sldMkLst>
          <pc:docMk/>
          <pc:sldMk cId="2561003841" sldId="460"/>
        </pc:sldMkLst>
        <pc:spChg chg="mod">
          <ac:chgData name="Kohlmann, Michelle (MIL)" userId="9e44ceb8-366f-4e1a-85d6-59a96e18133f" providerId="ADAL" clId="{F1B68D61-D6DC-42BB-AD67-06B00FE64698}" dt="2024-08-12T22:07:41.864" v="1040" actId="27636"/>
          <ac:spMkLst>
            <pc:docMk/>
            <pc:sldMk cId="2561003841" sldId="460"/>
            <ac:spMk id="7" creationId="{D1AC1649-93A1-CD1B-C334-B6C851E2BA56}"/>
          </ac:spMkLst>
        </pc:spChg>
      </pc:sldChg>
      <pc:sldChg chg="add modNotesTx">
        <pc:chgData name="Kohlmann, Michelle (MIL)" userId="9e44ceb8-366f-4e1a-85d6-59a96e18133f" providerId="ADAL" clId="{F1B68D61-D6DC-42BB-AD67-06B00FE64698}" dt="2024-08-13T22:13:23.329" v="10683" actId="20577"/>
        <pc:sldMkLst>
          <pc:docMk/>
          <pc:sldMk cId="2209683400" sldId="461"/>
        </pc:sldMkLst>
      </pc:sldChg>
      <pc:sldChg chg="add">
        <pc:chgData name="Kohlmann, Michelle (MIL)" userId="9e44ceb8-366f-4e1a-85d6-59a96e18133f" providerId="ADAL" clId="{F1B68D61-D6DC-42BB-AD67-06B00FE64698}" dt="2024-08-13T16:15:30.815" v="1046"/>
        <pc:sldMkLst>
          <pc:docMk/>
          <pc:sldMk cId="923294046" sldId="2147475207"/>
        </pc:sldMkLst>
      </pc:sldChg>
      <pc:sldChg chg="new del">
        <pc:chgData name="Kohlmann, Michelle (MIL)" userId="9e44ceb8-366f-4e1a-85d6-59a96e18133f" providerId="ADAL" clId="{F1B68D61-D6DC-42BB-AD67-06B00FE64698}" dt="2024-08-22T15:21:42.585" v="11869" actId="47"/>
        <pc:sldMkLst>
          <pc:docMk/>
          <pc:sldMk cId="4104389747" sldId="2147475208"/>
        </pc:sldMkLst>
      </pc:sldChg>
      <pc:sldChg chg="new del">
        <pc:chgData name="Kohlmann, Michelle (MIL)" userId="9e44ceb8-366f-4e1a-85d6-59a96e18133f" providerId="ADAL" clId="{F1B68D61-D6DC-42BB-AD67-06B00FE64698}" dt="2024-08-22T15:21:42.585" v="11869" actId="47"/>
        <pc:sldMkLst>
          <pc:docMk/>
          <pc:sldMk cId="4039033608" sldId="2147475209"/>
        </pc:sldMkLst>
      </pc:sldChg>
      <pc:sldChg chg="new del">
        <pc:chgData name="Kohlmann, Michelle (MIL)" userId="9e44ceb8-366f-4e1a-85d6-59a96e18133f" providerId="ADAL" clId="{F1B68D61-D6DC-42BB-AD67-06B00FE64698}" dt="2024-08-22T15:21:42.585" v="11869" actId="47"/>
        <pc:sldMkLst>
          <pc:docMk/>
          <pc:sldMk cId="4278754024" sldId="2147475210"/>
        </pc:sldMkLst>
      </pc:sldChg>
      <pc:sldChg chg="new del">
        <pc:chgData name="Kohlmann, Michelle (MIL)" userId="9e44ceb8-366f-4e1a-85d6-59a96e18133f" providerId="ADAL" clId="{F1B68D61-D6DC-42BB-AD67-06B00FE64698}" dt="2024-08-22T15:21:42.585" v="11869" actId="47"/>
        <pc:sldMkLst>
          <pc:docMk/>
          <pc:sldMk cId="3068350155" sldId="2147475211"/>
        </pc:sldMkLst>
      </pc:sldChg>
      <pc:sldChg chg="new del">
        <pc:chgData name="Kohlmann, Michelle (MIL)" userId="9e44ceb8-366f-4e1a-85d6-59a96e18133f" providerId="ADAL" clId="{F1B68D61-D6DC-42BB-AD67-06B00FE64698}" dt="2024-08-22T15:21:42.585" v="11869" actId="47"/>
        <pc:sldMkLst>
          <pc:docMk/>
          <pc:sldMk cId="3653706095" sldId="2147475212"/>
        </pc:sldMkLst>
      </pc:sldChg>
      <pc:sldChg chg="new del">
        <pc:chgData name="Kohlmann, Michelle (MIL)" userId="9e44ceb8-366f-4e1a-85d6-59a96e18133f" providerId="ADAL" clId="{F1B68D61-D6DC-42BB-AD67-06B00FE64698}" dt="2024-08-22T15:21:42.585" v="11869" actId="47"/>
        <pc:sldMkLst>
          <pc:docMk/>
          <pc:sldMk cId="2998007706" sldId="2147475213"/>
        </pc:sldMkLst>
      </pc:sldChg>
      <pc:sldChg chg="new del">
        <pc:chgData name="Kohlmann, Michelle (MIL)" userId="9e44ceb8-366f-4e1a-85d6-59a96e18133f" providerId="ADAL" clId="{F1B68D61-D6DC-42BB-AD67-06B00FE64698}" dt="2024-08-22T15:21:42.585" v="11869" actId="47"/>
        <pc:sldMkLst>
          <pc:docMk/>
          <pc:sldMk cId="3222210035" sldId="2147475214"/>
        </pc:sldMkLst>
      </pc:sldChg>
      <pc:sldChg chg="new del">
        <pc:chgData name="Kohlmann, Michelle (MIL)" userId="9e44ceb8-366f-4e1a-85d6-59a96e18133f" providerId="ADAL" clId="{F1B68D61-D6DC-42BB-AD67-06B00FE64698}" dt="2024-08-22T15:21:42.585" v="11869" actId="47"/>
        <pc:sldMkLst>
          <pc:docMk/>
          <pc:sldMk cId="3026273170" sldId="2147475215"/>
        </pc:sldMkLst>
      </pc:sldChg>
      <pc:sldChg chg="new del">
        <pc:chgData name="Kohlmann, Michelle (MIL)" userId="9e44ceb8-366f-4e1a-85d6-59a96e18133f" providerId="ADAL" clId="{F1B68D61-D6DC-42BB-AD67-06B00FE64698}" dt="2024-08-22T15:21:42.585" v="11869" actId="47"/>
        <pc:sldMkLst>
          <pc:docMk/>
          <pc:sldMk cId="1169520870" sldId="2147475216"/>
        </pc:sldMkLst>
      </pc:sldChg>
      <pc:sldChg chg="new del">
        <pc:chgData name="Kohlmann, Michelle (MIL)" userId="9e44ceb8-366f-4e1a-85d6-59a96e18133f" providerId="ADAL" clId="{F1B68D61-D6DC-42BB-AD67-06B00FE64698}" dt="2024-08-22T15:21:42.585" v="11869" actId="47"/>
        <pc:sldMkLst>
          <pc:docMk/>
          <pc:sldMk cId="3820177247" sldId="2147475217"/>
        </pc:sldMkLst>
      </pc:sldChg>
      <pc:sldChg chg="new del">
        <pc:chgData name="Kohlmann, Michelle (MIL)" userId="9e44ceb8-366f-4e1a-85d6-59a96e18133f" providerId="ADAL" clId="{F1B68D61-D6DC-42BB-AD67-06B00FE64698}" dt="2024-08-22T15:21:42.585" v="11869" actId="47"/>
        <pc:sldMkLst>
          <pc:docMk/>
          <pc:sldMk cId="2867118489" sldId="2147475218"/>
        </pc:sldMkLst>
      </pc:sldChg>
      <pc:sldChg chg="new del">
        <pc:chgData name="Kohlmann, Michelle (MIL)" userId="9e44ceb8-366f-4e1a-85d6-59a96e18133f" providerId="ADAL" clId="{F1B68D61-D6DC-42BB-AD67-06B00FE64698}" dt="2024-08-22T15:21:42.585" v="11869" actId="47"/>
        <pc:sldMkLst>
          <pc:docMk/>
          <pc:sldMk cId="924445850" sldId="2147475219"/>
        </pc:sldMkLst>
      </pc:sldChg>
      <pc:sldChg chg="new del">
        <pc:chgData name="Kohlmann, Michelle (MIL)" userId="9e44ceb8-366f-4e1a-85d6-59a96e18133f" providerId="ADAL" clId="{F1B68D61-D6DC-42BB-AD67-06B00FE64698}" dt="2024-08-22T15:21:42.585" v="11869" actId="47"/>
        <pc:sldMkLst>
          <pc:docMk/>
          <pc:sldMk cId="2000580500" sldId="2147475220"/>
        </pc:sldMkLst>
      </pc:sldChg>
      <pc:sldChg chg="new del">
        <pc:chgData name="Kohlmann, Michelle (MIL)" userId="9e44ceb8-366f-4e1a-85d6-59a96e18133f" providerId="ADAL" clId="{F1B68D61-D6DC-42BB-AD67-06B00FE64698}" dt="2024-08-22T15:21:42.585" v="11869" actId="47"/>
        <pc:sldMkLst>
          <pc:docMk/>
          <pc:sldMk cId="1124547519" sldId="2147475221"/>
        </pc:sldMkLst>
      </pc:sldChg>
      <pc:sldChg chg="new del">
        <pc:chgData name="Kohlmann, Michelle (MIL)" userId="9e44ceb8-366f-4e1a-85d6-59a96e18133f" providerId="ADAL" clId="{F1B68D61-D6DC-42BB-AD67-06B00FE64698}" dt="2024-08-22T15:21:42.585" v="11869" actId="47"/>
        <pc:sldMkLst>
          <pc:docMk/>
          <pc:sldMk cId="4278418280" sldId="2147475222"/>
        </pc:sldMkLst>
      </pc:sldChg>
      <pc:sldChg chg="new del">
        <pc:chgData name="Kohlmann, Michelle (MIL)" userId="9e44ceb8-366f-4e1a-85d6-59a96e18133f" providerId="ADAL" clId="{F1B68D61-D6DC-42BB-AD67-06B00FE64698}" dt="2024-08-22T15:21:42.585" v="11869" actId="47"/>
        <pc:sldMkLst>
          <pc:docMk/>
          <pc:sldMk cId="3308255089" sldId="2147475223"/>
        </pc:sldMkLst>
      </pc:sldChg>
      <pc:sldChg chg="new del">
        <pc:chgData name="Kohlmann, Michelle (MIL)" userId="9e44ceb8-366f-4e1a-85d6-59a96e18133f" providerId="ADAL" clId="{F1B68D61-D6DC-42BB-AD67-06B00FE64698}" dt="2024-08-22T15:21:42.585" v="11869" actId="47"/>
        <pc:sldMkLst>
          <pc:docMk/>
          <pc:sldMk cId="167106379" sldId="2147475224"/>
        </pc:sldMkLst>
      </pc:sldChg>
      <pc:sldChg chg="new del">
        <pc:chgData name="Kohlmann, Michelle (MIL)" userId="9e44ceb8-366f-4e1a-85d6-59a96e18133f" providerId="ADAL" clId="{F1B68D61-D6DC-42BB-AD67-06B00FE64698}" dt="2024-08-22T15:21:42.585" v="11869" actId="47"/>
        <pc:sldMkLst>
          <pc:docMk/>
          <pc:sldMk cId="2637990375" sldId="2147475225"/>
        </pc:sldMkLst>
      </pc:sldChg>
      <pc:sldChg chg="new del">
        <pc:chgData name="Kohlmann, Michelle (MIL)" userId="9e44ceb8-366f-4e1a-85d6-59a96e18133f" providerId="ADAL" clId="{F1B68D61-D6DC-42BB-AD67-06B00FE64698}" dt="2024-08-22T15:21:42.585" v="11869" actId="47"/>
        <pc:sldMkLst>
          <pc:docMk/>
          <pc:sldMk cId="3858624589" sldId="2147475226"/>
        </pc:sldMkLst>
      </pc:sldChg>
      <pc:sldChg chg="new del">
        <pc:chgData name="Kohlmann, Michelle (MIL)" userId="9e44ceb8-366f-4e1a-85d6-59a96e18133f" providerId="ADAL" clId="{F1B68D61-D6DC-42BB-AD67-06B00FE64698}" dt="2024-08-22T15:21:42.585" v="11869" actId="47"/>
        <pc:sldMkLst>
          <pc:docMk/>
          <pc:sldMk cId="2830543687" sldId="2147475227"/>
        </pc:sldMkLst>
      </pc:sldChg>
      <pc:sldChg chg="new del">
        <pc:chgData name="Kohlmann, Michelle (MIL)" userId="9e44ceb8-366f-4e1a-85d6-59a96e18133f" providerId="ADAL" clId="{F1B68D61-D6DC-42BB-AD67-06B00FE64698}" dt="2024-08-22T15:21:36.466" v="11868" actId="47"/>
        <pc:sldMkLst>
          <pc:docMk/>
          <pc:sldMk cId="1904897019" sldId="2147475228"/>
        </pc:sldMkLst>
      </pc:sldChg>
      <pc:sldChg chg="new del">
        <pc:chgData name="Kohlmann, Michelle (MIL)" userId="9e44ceb8-366f-4e1a-85d6-59a96e18133f" providerId="ADAL" clId="{F1B68D61-D6DC-42BB-AD67-06B00FE64698}" dt="2024-08-22T15:21:36.466" v="11868" actId="47"/>
        <pc:sldMkLst>
          <pc:docMk/>
          <pc:sldMk cId="3784596547" sldId="2147475229"/>
        </pc:sldMkLst>
      </pc:sldChg>
      <pc:sldChg chg="new del">
        <pc:chgData name="Kohlmann, Michelle (MIL)" userId="9e44ceb8-366f-4e1a-85d6-59a96e18133f" providerId="ADAL" clId="{F1B68D61-D6DC-42BB-AD67-06B00FE64698}" dt="2024-08-22T15:21:36.466" v="11868" actId="47"/>
        <pc:sldMkLst>
          <pc:docMk/>
          <pc:sldMk cId="3856929685" sldId="2147475230"/>
        </pc:sldMkLst>
      </pc:sldChg>
      <pc:sldChg chg="new del">
        <pc:chgData name="Kohlmann, Michelle (MIL)" userId="9e44ceb8-366f-4e1a-85d6-59a96e18133f" providerId="ADAL" clId="{F1B68D61-D6DC-42BB-AD67-06B00FE64698}" dt="2024-08-22T15:21:36.466" v="11868" actId="47"/>
        <pc:sldMkLst>
          <pc:docMk/>
          <pc:sldMk cId="83775855" sldId="2147475231"/>
        </pc:sldMkLst>
      </pc:sldChg>
      <pc:sldChg chg="new del">
        <pc:chgData name="Kohlmann, Michelle (MIL)" userId="9e44ceb8-366f-4e1a-85d6-59a96e18133f" providerId="ADAL" clId="{F1B68D61-D6DC-42BB-AD67-06B00FE64698}" dt="2024-08-22T15:21:36.466" v="11868" actId="47"/>
        <pc:sldMkLst>
          <pc:docMk/>
          <pc:sldMk cId="500965004" sldId="2147475232"/>
        </pc:sldMkLst>
      </pc:sldChg>
      <pc:sldChg chg="new del">
        <pc:chgData name="Kohlmann, Michelle (MIL)" userId="9e44ceb8-366f-4e1a-85d6-59a96e18133f" providerId="ADAL" clId="{F1B68D61-D6DC-42BB-AD67-06B00FE64698}" dt="2024-08-22T15:21:36.466" v="11868" actId="47"/>
        <pc:sldMkLst>
          <pc:docMk/>
          <pc:sldMk cId="1827070029" sldId="2147475233"/>
        </pc:sldMkLst>
      </pc:sldChg>
      <pc:sldChg chg="new del">
        <pc:chgData name="Kohlmann, Michelle (MIL)" userId="9e44ceb8-366f-4e1a-85d6-59a96e18133f" providerId="ADAL" clId="{F1B68D61-D6DC-42BB-AD67-06B00FE64698}" dt="2024-08-22T15:21:36.466" v="11868" actId="47"/>
        <pc:sldMkLst>
          <pc:docMk/>
          <pc:sldMk cId="25164015" sldId="2147475234"/>
        </pc:sldMkLst>
      </pc:sldChg>
      <pc:sldChg chg="new del">
        <pc:chgData name="Kohlmann, Michelle (MIL)" userId="9e44ceb8-366f-4e1a-85d6-59a96e18133f" providerId="ADAL" clId="{F1B68D61-D6DC-42BB-AD67-06B00FE64698}" dt="2024-08-22T15:21:36.466" v="11868" actId="47"/>
        <pc:sldMkLst>
          <pc:docMk/>
          <pc:sldMk cId="2801768445" sldId="2147475235"/>
        </pc:sldMkLst>
      </pc:sldChg>
      <pc:sldChg chg="new del">
        <pc:chgData name="Kohlmann, Michelle (MIL)" userId="9e44ceb8-366f-4e1a-85d6-59a96e18133f" providerId="ADAL" clId="{F1B68D61-D6DC-42BB-AD67-06B00FE64698}" dt="2024-08-22T15:21:36.466" v="11868" actId="47"/>
        <pc:sldMkLst>
          <pc:docMk/>
          <pc:sldMk cId="323200345" sldId="2147475236"/>
        </pc:sldMkLst>
      </pc:sldChg>
      <pc:sldChg chg="new del">
        <pc:chgData name="Kohlmann, Michelle (MIL)" userId="9e44ceb8-366f-4e1a-85d6-59a96e18133f" providerId="ADAL" clId="{F1B68D61-D6DC-42BB-AD67-06B00FE64698}" dt="2024-08-22T15:21:36.466" v="11868" actId="47"/>
        <pc:sldMkLst>
          <pc:docMk/>
          <pc:sldMk cId="2466623024" sldId="2147475237"/>
        </pc:sldMkLst>
      </pc:sldChg>
      <pc:sldChg chg="new del">
        <pc:chgData name="Kohlmann, Michelle (MIL)" userId="9e44ceb8-366f-4e1a-85d6-59a96e18133f" providerId="ADAL" clId="{F1B68D61-D6DC-42BB-AD67-06B00FE64698}" dt="2024-08-22T15:21:36.466" v="11868" actId="47"/>
        <pc:sldMkLst>
          <pc:docMk/>
          <pc:sldMk cId="3500782116" sldId="2147475238"/>
        </pc:sldMkLst>
      </pc:sldChg>
      <pc:sldChg chg="new del">
        <pc:chgData name="Kohlmann, Michelle (MIL)" userId="9e44ceb8-366f-4e1a-85d6-59a96e18133f" providerId="ADAL" clId="{F1B68D61-D6DC-42BB-AD67-06B00FE64698}" dt="2024-08-22T15:21:36.466" v="11868" actId="47"/>
        <pc:sldMkLst>
          <pc:docMk/>
          <pc:sldMk cId="3755013990" sldId="2147475239"/>
        </pc:sldMkLst>
      </pc:sldChg>
      <pc:sldChg chg="new del">
        <pc:chgData name="Kohlmann, Michelle (MIL)" userId="9e44ceb8-366f-4e1a-85d6-59a96e18133f" providerId="ADAL" clId="{F1B68D61-D6DC-42BB-AD67-06B00FE64698}" dt="2024-08-22T15:21:36.466" v="11868" actId="47"/>
        <pc:sldMkLst>
          <pc:docMk/>
          <pc:sldMk cId="3577084674" sldId="2147475240"/>
        </pc:sldMkLst>
      </pc:sldChg>
      <pc:sldChg chg="new del">
        <pc:chgData name="Kohlmann, Michelle (MIL)" userId="9e44ceb8-366f-4e1a-85d6-59a96e18133f" providerId="ADAL" clId="{F1B68D61-D6DC-42BB-AD67-06B00FE64698}" dt="2024-08-22T15:21:36.466" v="11868" actId="47"/>
        <pc:sldMkLst>
          <pc:docMk/>
          <pc:sldMk cId="2073361142" sldId="2147475241"/>
        </pc:sldMkLst>
      </pc:sldChg>
      <pc:sldChg chg="new del">
        <pc:chgData name="Kohlmann, Michelle (MIL)" userId="9e44ceb8-366f-4e1a-85d6-59a96e18133f" providerId="ADAL" clId="{F1B68D61-D6DC-42BB-AD67-06B00FE64698}" dt="2024-08-22T15:21:36.466" v="11868" actId="47"/>
        <pc:sldMkLst>
          <pc:docMk/>
          <pc:sldMk cId="3583664054" sldId="2147475242"/>
        </pc:sldMkLst>
      </pc:sldChg>
      <pc:sldChg chg="new del">
        <pc:chgData name="Kohlmann, Michelle (MIL)" userId="9e44ceb8-366f-4e1a-85d6-59a96e18133f" providerId="ADAL" clId="{F1B68D61-D6DC-42BB-AD67-06B00FE64698}" dt="2024-08-22T15:21:36.466" v="11868" actId="47"/>
        <pc:sldMkLst>
          <pc:docMk/>
          <pc:sldMk cId="3449874245" sldId="2147475243"/>
        </pc:sldMkLst>
      </pc:sldChg>
      <pc:sldChg chg="new del">
        <pc:chgData name="Kohlmann, Michelle (MIL)" userId="9e44ceb8-366f-4e1a-85d6-59a96e18133f" providerId="ADAL" clId="{F1B68D61-D6DC-42BB-AD67-06B00FE64698}" dt="2024-08-22T15:21:36.466" v="11868" actId="47"/>
        <pc:sldMkLst>
          <pc:docMk/>
          <pc:sldMk cId="935922263" sldId="2147475244"/>
        </pc:sldMkLst>
      </pc:sldChg>
      <pc:sldChg chg="new del">
        <pc:chgData name="Kohlmann, Michelle (MIL)" userId="9e44ceb8-366f-4e1a-85d6-59a96e18133f" providerId="ADAL" clId="{F1B68D61-D6DC-42BB-AD67-06B00FE64698}" dt="2024-08-22T15:21:36.466" v="11868" actId="47"/>
        <pc:sldMkLst>
          <pc:docMk/>
          <pc:sldMk cId="3256034280" sldId="2147475245"/>
        </pc:sldMkLst>
      </pc:sldChg>
      <pc:sldChg chg="new del">
        <pc:chgData name="Kohlmann, Michelle (MIL)" userId="9e44ceb8-366f-4e1a-85d6-59a96e18133f" providerId="ADAL" clId="{F1B68D61-D6DC-42BB-AD67-06B00FE64698}" dt="2024-08-22T15:21:36.466" v="11868" actId="47"/>
        <pc:sldMkLst>
          <pc:docMk/>
          <pc:sldMk cId="1855231295" sldId="2147475246"/>
        </pc:sldMkLst>
      </pc:sldChg>
      <pc:sldChg chg="new del">
        <pc:chgData name="Kohlmann, Michelle (MIL)" userId="9e44ceb8-366f-4e1a-85d6-59a96e18133f" providerId="ADAL" clId="{F1B68D61-D6DC-42BB-AD67-06B00FE64698}" dt="2024-08-22T15:21:36.466" v="11868" actId="47"/>
        <pc:sldMkLst>
          <pc:docMk/>
          <pc:sldMk cId="2877474223" sldId="2147475247"/>
        </pc:sldMkLst>
      </pc:sldChg>
      <pc:sldChg chg="new del">
        <pc:chgData name="Kohlmann, Michelle (MIL)" userId="9e44ceb8-366f-4e1a-85d6-59a96e18133f" providerId="ADAL" clId="{F1B68D61-D6DC-42BB-AD67-06B00FE64698}" dt="2024-08-22T15:21:36.466" v="11868" actId="47"/>
        <pc:sldMkLst>
          <pc:docMk/>
          <pc:sldMk cId="3959871856" sldId="2147475248"/>
        </pc:sldMkLst>
      </pc:sldChg>
      <pc:sldChg chg="new del">
        <pc:chgData name="Kohlmann, Michelle (MIL)" userId="9e44ceb8-366f-4e1a-85d6-59a96e18133f" providerId="ADAL" clId="{F1B68D61-D6DC-42BB-AD67-06B00FE64698}" dt="2024-08-22T15:21:36.466" v="11868" actId="47"/>
        <pc:sldMkLst>
          <pc:docMk/>
          <pc:sldMk cId="1007106037" sldId="2147475249"/>
        </pc:sldMkLst>
      </pc:sldChg>
      <pc:sldChg chg="new del">
        <pc:chgData name="Kohlmann, Michelle (MIL)" userId="9e44ceb8-366f-4e1a-85d6-59a96e18133f" providerId="ADAL" clId="{F1B68D61-D6DC-42BB-AD67-06B00FE64698}" dt="2024-08-22T15:21:36.466" v="11868" actId="47"/>
        <pc:sldMkLst>
          <pc:docMk/>
          <pc:sldMk cId="2033963192" sldId="2147475250"/>
        </pc:sldMkLst>
      </pc:sldChg>
      <pc:sldChg chg="new del">
        <pc:chgData name="Kohlmann, Michelle (MIL)" userId="9e44ceb8-366f-4e1a-85d6-59a96e18133f" providerId="ADAL" clId="{F1B68D61-D6DC-42BB-AD67-06B00FE64698}" dt="2024-08-22T15:21:36.466" v="11868" actId="47"/>
        <pc:sldMkLst>
          <pc:docMk/>
          <pc:sldMk cId="2869074506" sldId="2147475251"/>
        </pc:sldMkLst>
      </pc:sldChg>
      <pc:sldChg chg="new del">
        <pc:chgData name="Kohlmann, Michelle (MIL)" userId="9e44ceb8-366f-4e1a-85d6-59a96e18133f" providerId="ADAL" clId="{F1B68D61-D6DC-42BB-AD67-06B00FE64698}" dt="2024-08-22T15:21:36.466" v="11868" actId="47"/>
        <pc:sldMkLst>
          <pc:docMk/>
          <pc:sldMk cId="1333303120" sldId="2147475252"/>
        </pc:sldMkLst>
      </pc:sldChg>
      <pc:sldChg chg="new del">
        <pc:chgData name="Kohlmann, Michelle (MIL)" userId="9e44ceb8-366f-4e1a-85d6-59a96e18133f" providerId="ADAL" clId="{F1B68D61-D6DC-42BB-AD67-06B00FE64698}" dt="2024-08-22T15:21:36.466" v="11868" actId="47"/>
        <pc:sldMkLst>
          <pc:docMk/>
          <pc:sldMk cId="1280395842" sldId="2147475253"/>
        </pc:sldMkLst>
      </pc:sldChg>
      <pc:sldChg chg="new del">
        <pc:chgData name="Kohlmann, Michelle (MIL)" userId="9e44ceb8-366f-4e1a-85d6-59a96e18133f" providerId="ADAL" clId="{F1B68D61-D6DC-42BB-AD67-06B00FE64698}" dt="2024-08-22T15:21:36.466" v="11868" actId="47"/>
        <pc:sldMkLst>
          <pc:docMk/>
          <pc:sldMk cId="1905662914" sldId="2147475254"/>
        </pc:sldMkLst>
      </pc:sldChg>
      <pc:sldChg chg="new del">
        <pc:chgData name="Kohlmann, Michelle (MIL)" userId="9e44ceb8-366f-4e1a-85d6-59a96e18133f" providerId="ADAL" clId="{F1B68D61-D6DC-42BB-AD67-06B00FE64698}" dt="2024-08-22T15:21:36.466" v="11868" actId="47"/>
        <pc:sldMkLst>
          <pc:docMk/>
          <pc:sldMk cId="366663354" sldId="2147475255"/>
        </pc:sldMkLst>
      </pc:sldChg>
      <pc:sldChg chg="new del">
        <pc:chgData name="Kohlmann, Michelle (MIL)" userId="9e44ceb8-366f-4e1a-85d6-59a96e18133f" providerId="ADAL" clId="{F1B68D61-D6DC-42BB-AD67-06B00FE64698}" dt="2024-08-22T15:21:36.466" v="11868" actId="47"/>
        <pc:sldMkLst>
          <pc:docMk/>
          <pc:sldMk cId="2734587023" sldId="2147475256"/>
        </pc:sldMkLst>
      </pc:sldChg>
      <pc:sldChg chg="new del">
        <pc:chgData name="Kohlmann, Michelle (MIL)" userId="9e44ceb8-366f-4e1a-85d6-59a96e18133f" providerId="ADAL" clId="{F1B68D61-D6DC-42BB-AD67-06B00FE64698}" dt="2024-08-22T15:21:36.466" v="11868" actId="47"/>
        <pc:sldMkLst>
          <pc:docMk/>
          <pc:sldMk cId="3862253607" sldId="2147475257"/>
        </pc:sldMkLst>
      </pc:sldChg>
      <pc:sldChg chg="new del">
        <pc:chgData name="Kohlmann, Michelle (MIL)" userId="9e44ceb8-366f-4e1a-85d6-59a96e18133f" providerId="ADAL" clId="{F1B68D61-D6DC-42BB-AD67-06B00FE64698}" dt="2024-08-22T15:21:36.466" v="11868" actId="47"/>
        <pc:sldMkLst>
          <pc:docMk/>
          <pc:sldMk cId="578158565" sldId="2147475258"/>
        </pc:sldMkLst>
      </pc:sldChg>
      <pc:sldChg chg="new del">
        <pc:chgData name="Kohlmann, Michelle (MIL)" userId="9e44ceb8-366f-4e1a-85d6-59a96e18133f" providerId="ADAL" clId="{F1B68D61-D6DC-42BB-AD67-06B00FE64698}" dt="2024-08-22T15:21:36.466" v="11868" actId="47"/>
        <pc:sldMkLst>
          <pc:docMk/>
          <pc:sldMk cId="585469971" sldId="2147475259"/>
        </pc:sldMkLst>
      </pc:sldChg>
      <pc:sldChg chg="new del">
        <pc:chgData name="Kohlmann, Michelle (MIL)" userId="9e44ceb8-366f-4e1a-85d6-59a96e18133f" providerId="ADAL" clId="{F1B68D61-D6DC-42BB-AD67-06B00FE64698}" dt="2024-08-22T15:21:36.466" v="11868" actId="47"/>
        <pc:sldMkLst>
          <pc:docMk/>
          <pc:sldMk cId="922605317" sldId="2147475260"/>
        </pc:sldMkLst>
      </pc:sldChg>
      <pc:sldChg chg="new del">
        <pc:chgData name="Kohlmann, Michelle (MIL)" userId="9e44ceb8-366f-4e1a-85d6-59a96e18133f" providerId="ADAL" clId="{F1B68D61-D6DC-42BB-AD67-06B00FE64698}" dt="2024-08-22T15:21:36.466" v="11868" actId="47"/>
        <pc:sldMkLst>
          <pc:docMk/>
          <pc:sldMk cId="3667868357" sldId="2147475261"/>
        </pc:sldMkLst>
      </pc:sldChg>
      <pc:sldChg chg="new del">
        <pc:chgData name="Kohlmann, Michelle (MIL)" userId="9e44ceb8-366f-4e1a-85d6-59a96e18133f" providerId="ADAL" clId="{F1B68D61-D6DC-42BB-AD67-06B00FE64698}" dt="2024-08-22T15:21:36.466" v="11868" actId="47"/>
        <pc:sldMkLst>
          <pc:docMk/>
          <pc:sldMk cId="3125781374" sldId="2147475262"/>
        </pc:sldMkLst>
      </pc:sldChg>
      <pc:sldChg chg="new del">
        <pc:chgData name="Kohlmann, Michelle (MIL)" userId="9e44ceb8-366f-4e1a-85d6-59a96e18133f" providerId="ADAL" clId="{F1B68D61-D6DC-42BB-AD67-06B00FE64698}" dt="2024-08-22T15:21:36.466" v="11868" actId="47"/>
        <pc:sldMkLst>
          <pc:docMk/>
          <pc:sldMk cId="2871380684" sldId="2147475263"/>
        </pc:sldMkLst>
      </pc:sldChg>
      <pc:sldChg chg="new del">
        <pc:chgData name="Kohlmann, Michelle (MIL)" userId="9e44ceb8-366f-4e1a-85d6-59a96e18133f" providerId="ADAL" clId="{F1B68D61-D6DC-42BB-AD67-06B00FE64698}" dt="2024-08-22T15:21:36.466" v="11868" actId="47"/>
        <pc:sldMkLst>
          <pc:docMk/>
          <pc:sldMk cId="3359975841" sldId="2147475264"/>
        </pc:sldMkLst>
      </pc:sldChg>
      <pc:sldChg chg="new del">
        <pc:chgData name="Kohlmann, Michelle (MIL)" userId="9e44ceb8-366f-4e1a-85d6-59a96e18133f" providerId="ADAL" clId="{F1B68D61-D6DC-42BB-AD67-06B00FE64698}" dt="2024-08-22T15:21:36.466" v="11868" actId="47"/>
        <pc:sldMkLst>
          <pc:docMk/>
          <pc:sldMk cId="3248371229" sldId="2147475265"/>
        </pc:sldMkLst>
      </pc:sldChg>
      <pc:sldChg chg="new del">
        <pc:chgData name="Kohlmann, Michelle (MIL)" userId="9e44ceb8-366f-4e1a-85d6-59a96e18133f" providerId="ADAL" clId="{F1B68D61-D6DC-42BB-AD67-06B00FE64698}" dt="2024-08-22T15:21:36.466" v="11868" actId="47"/>
        <pc:sldMkLst>
          <pc:docMk/>
          <pc:sldMk cId="3173702321" sldId="2147475266"/>
        </pc:sldMkLst>
      </pc:sldChg>
      <pc:sldChg chg="new del">
        <pc:chgData name="Kohlmann, Michelle (MIL)" userId="9e44ceb8-366f-4e1a-85d6-59a96e18133f" providerId="ADAL" clId="{F1B68D61-D6DC-42BB-AD67-06B00FE64698}" dt="2024-08-22T15:21:36.466" v="11868" actId="47"/>
        <pc:sldMkLst>
          <pc:docMk/>
          <pc:sldMk cId="4103496782" sldId="2147475267"/>
        </pc:sldMkLst>
      </pc:sldChg>
      <pc:sldChg chg="new del">
        <pc:chgData name="Kohlmann, Michelle (MIL)" userId="9e44ceb8-366f-4e1a-85d6-59a96e18133f" providerId="ADAL" clId="{F1B68D61-D6DC-42BB-AD67-06B00FE64698}" dt="2024-08-22T15:21:36.466" v="11868" actId="47"/>
        <pc:sldMkLst>
          <pc:docMk/>
          <pc:sldMk cId="2966217063" sldId="2147475268"/>
        </pc:sldMkLst>
      </pc:sldChg>
      <pc:sldChg chg="new del">
        <pc:chgData name="Kohlmann, Michelle (MIL)" userId="9e44ceb8-366f-4e1a-85d6-59a96e18133f" providerId="ADAL" clId="{F1B68D61-D6DC-42BB-AD67-06B00FE64698}" dt="2024-08-22T15:21:36.466" v="11868" actId="47"/>
        <pc:sldMkLst>
          <pc:docMk/>
          <pc:sldMk cId="2037505449" sldId="2147475269"/>
        </pc:sldMkLst>
      </pc:sldChg>
      <pc:sldChg chg="new del">
        <pc:chgData name="Kohlmann, Michelle (MIL)" userId="9e44ceb8-366f-4e1a-85d6-59a96e18133f" providerId="ADAL" clId="{F1B68D61-D6DC-42BB-AD67-06B00FE64698}" dt="2024-08-22T15:21:36.466" v="11868" actId="47"/>
        <pc:sldMkLst>
          <pc:docMk/>
          <pc:sldMk cId="2374661591" sldId="2147475270"/>
        </pc:sldMkLst>
      </pc:sldChg>
      <pc:sldChg chg="new del">
        <pc:chgData name="Kohlmann, Michelle (MIL)" userId="9e44ceb8-366f-4e1a-85d6-59a96e18133f" providerId="ADAL" clId="{F1B68D61-D6DC-42BB-AD67-06B00FE64698}" dt="2024-08-22T15:21:36.466" v="11868" actId="47"/>
        <pc:sldMkLst>
          <pc:docMk/>
          <pc:sldMk cId="27758691" sldId="2147475271"/>
        </pc:sldMkLst>
      </pc:sldChg>
      <pc:sldChg chg="new del">
        <pc:chgData name="Kohlmann, Michelle (MIL)" userId="9e44ceb8-366f-4e1a-85d6-59a96e18133f" providerId="ADAL" clId="{F1B68D61-D6DC-42BB-AD67-06B00FE64698}" dt="2024-08-22T15:21:36.466" v="11868" actId="47"/>
        <pc:sldMkLst>
          <pc:docMk/>
          <pc:sldMk cId="1814791713" sldId="2147475272"/>
        </pc:sldMkLst>
      </pc:sldChg>
      <pc:sldChg chg="new del">
        <pc:chgData name="Kohlmann, Michelle (MIL)" userId="9e44ceb8-366f-4e1a-85d6-59a96e18133f" providerId="ADAL" clId="{F1B68D61-D6DC-42BB-AD67-06B00FE64698}" dt="2024-08-22T15:21:36.466" v="11868" actId="47"/>
        <pc:sldMkLst>
          <pc:docMk/>
          <pc:sldMk cId="3630592959" sldId="2147475273"/>
        </pc:sldMkLst>
      </pc:sldChg>
      <pc:sldChg chg="new del">
        <pc:chgData name="Kohlmann, Michelle (MIL)" userId="9e44ceb8-366f-4e1a-85d6-59a96e18133f" providerId="ADAL" clId="{F1B68D61-D6DC-42BB-AD67-06B00FE64698}" dt="2024-08-22T15:21:36.466" v="11868" actId="47"/>
        <pc:sldMkLst>
          <pc:docMk/>
          <pc:sldMk cId="1442119604" sldId="2147475274"/>
        </pc:sldMkLst>
      </pc:sldChg>
      <pc:sldChg chg="new del">
        <pc:chgData name="Kohlmann, Michelle (MIL)" userId="9e44ceb8-366f-4e1a-85d6-59a96e18133f" providerId="ADAL" clId="{F1B68D61-D6DC-42BB-AD67-06B00FE64698}" dt="2024-08-22T15:21:36.466" v="11868" actId="47"/>
        <pc:sldMkLst>
          <pc:docMk/>
          <pc:sldMk cId="2714606683" sldId="2147475275"/>
        </pc:sldMkLst>
      </pc:sldChg>
      <pc:sldChg chg="new del">
        <pc:chgData name="Kohlmann, Michelle (MIL)" userId="9e44ceb8-366f-4e1a-85d6-59a96e18133f" providerId="ADAL" clId="{F1B68D61-D6DC-42BB-AD67-06B00FE64698}" dt="2024-08-22T15:21:36.466" v="11868" actId="47"/>
        <pc:sldMkLst>
          <pc:docMk/>
          <pc:sldMk cId="2640259716" sldId="2147475276"/>
        </pc:sldMkLst>
      </pc:sldChg>
      <pc:sldChg chg="new del">
        <pc:chgData name="Kohlmann, Michelle (MIL)" userId="9e44ceb8-366f-4e1a-85d6-59a96e18133f" providerId="ADAL" clId="{F1B68D61-D6DC-42BB-AD67-06B00FE64698}" dt="2024-08-22T15:21:36.466" v="11868" actId="47"/>
        <pc:sldMkLst>
          <pc:docMk/>
          <pc:sldMk cId="1794424558" sldId="2147475277"/>
        </pc:sldMkLst>
      </pc:sldChg>
      <pc:sldChg chg="new del">
        <pc:chgData name="Kohlmann, Michelle (MIL)" userId="9e44ceb8-366f-4e1a-85d6-59a96e18133f" providerId="ADAL" clId="{F1B68D61-D6DC-42BB-AD67-06B00FE64698}" dt="2024-08-22T15:21:36.466" v="11868" actId="47"/>
        <pc:sldMkLst>
          <pc:docMk/>
          <pc:sldMk cId="972042202" sldId="2147475278"/>
        </pc:sldMkLst>
      </pc:sldChg>
      <pc:sldChg chg="new del">
        <pc:chgData name="Kohlmann, Michelle (MIL)" userId="9e44ceb8-366f-4e1a-85d6-59a96e18133f" providerId="ADAL" clId="{F1B68D61-D6DC-42BB-AD67-06B00FE64698}" dt="2024-08-22T15:21:36.466" v="11868" actId="47"/>
        <pc:sldMkLst>
          <pc:docMk/>
          <pc:sldMk cId="3349891716" sldId="2147475279"/>
        </pc:sldMkLst>
      </pc:sldChg>
      <pc:sldChg chg="new del">
        <pc:chgData name="Kohlmann, Michelle (MIL)" userId="9e44ceb8-366f-4e1a-85d6-59a96e18133f" providerId="ADAL" clId="{F1B68D61-D6DC-42BB-AD67-06B00FE64698}" dt="2024-08-22T15:21:36.466" v="11868" actId="47"/>
        <pc:sldMkLst>
          <pc:docMk/>
          <pc:sldMk cId="3313954394" sldId="2147475280"/>
        </pc:sldMkLst>
      </pc:sldChg>
      <pc:sldChg chg="new del">
        <pc:chgData name="Kohlmann, Michelle (MIL)" userId="9e44ceb8-366f-4e1a-85d6-59a96e18133f" providerId="ADAL" clId="{F1B68D61-D6DC-42BB-AD67-06B00FE64698}" dt="2024-08-22T15:21:36.466" v="11868" actId="47"/>
        <pc:sldMkLst>
          <pc:docMk/>
          <pc:sldMk cId="3696676739" sldId="2147475281"/>
        </pc:sldMkLst>
      </pc:sldChg>
      <pc:sldChg chg="new del">
        <pc:chgData name="Kohlmann, Michelle (MIL)" userId="9e44ceb8-366f-4e1a-85d6-59a96e18133f" providerId="ADAL" clId="{F1B68D61-D6DC-42BB-AD67-06B00FE64698}" dt="2024-08-22T15:21:36.466" v="11868" actId="47"/>
        <pc:sldMkLst>
          <pc:docMk/>
          <pc:sldMk cId="3927603171" sldId="2147475282"/>
        </pc:sldMkLst>
      </pc:sldChg>
      <pc:sldChg chg="new del">
        <pc:chgData name="Kohlmann, Michelle (MIL)" userId="9e44ceb8-366f-4e1a-85d6-59a96e18133f" providerId="ADAL" clId="{F1B68D61-D6DC-42BB-AD67-06B00FE64698}" dt="2024-08-22T15:21:36.466" v="11868" actId="47"/>
        <pc:sldMkLst>
          <pc:docMk/>
          <pc:sldMk cId="710651659" sldId="2147475283"/>
        </pc:sldMkLst>
      </pc:sldChg>
      <pc:sldChg chg="new del">
        <pc:chgData name="Kohlmann, Michelle (MIL)" userId="9e44ceb8-366f-4e1a-85d6-59a96e18133f" providerId="ADAL" clId="{F1B68D61-D6DC-42BB-AD67-06B00FE64698}" dt="2024-08-22T15:21:36.466" v="11868" actId="47"/>
        <pc:sldMkLst>
          <pc:docMk/>
          <pc:sldMk cId="4012091567" sldId="2147475284"/>
        </pc:sldMkLst>
      </pc:sldChg>
      <pc:sldChg chg="new del">
        <pc:chgData name="Kohlmann, Michelle (MIL)" userId="9e44ceb8-366f-4e1a-85d6-59a96e18133f" providerId="ADAL" clId="{F1B68D61-D6DC-42BB-AD67-06B00FE64698}" dt="2024-08-22T15:21:36.466" v="11868" actId="47"/>
        <pc:sldMkLst>
          <pc:docMk/>
          <pc:sldMk cId="295574437" sldId="2147475285"/>
        </pc:sldMkLst>
      </pc:sldChg>
      <pc:sldChg chg="new del">
        <pc:chgData name="Kohlmann, Michelle (MIL)" userId="9e44ceb8-366f-4e1a-85d6-59a96e18133f" providerId="ADAL" clId="{F1B68D61-D6DC-42BB-AD67-06B00FE64698}" dt="2024-08-22T15:21:36.466" v="11868" actId="47"/>
        <pc:sldMkLst>
          <pc:docMk/>
          <pc:sldMk cId="3744918323" sldId="2147475286"/>
        </pc:sldMkLst>
      </pc:sldChg>
      <pc:sldChg chg="new del">
        <pc:chgData name="Kohlmann, Michelle (MIL)" userId="9e44ceb8-366f-4e1a-85d6-59a96e18133f" providerId="ADAL" clId="{F1B68D61-D6DC-42BB-AD67-06B00FE64698}" dt="2024-08-22T15:21:36.466" v="11868" actId="47"/>
        <pc:sldMkLst>
          <pc:docMk/>
          <pc:sldMk cId="2410236434" sldId="2147475287"/>
        </pc:sldMkLst>
      </pc:sldChg>
      <pc:sldChg chg="new del">
        <pc:chgData name="Kohlmann, Michelle (MIL)" userId="9e44ceb8-366f-4e1a-85d6-59a96e18133f" providerId="ADAL" clId="{F1B68D61-D6DC-42BB-AD67-06B00FE64698}" dt="2024-08-22T15:21:36.466" v="11868" actId="47"/>
        <pc:sldMkLst>
          <pc:docMk/>
          <pc:sldMk cId="3058154800" sldId="2147475288"/>
        </pc:sldMkLst>
      </pc:sldChg>
      <pc:sldChg chg="new del">
        <pc:chgData name="Kohlmann, Michelle (MIL)" userId="9e44ceb8-366f-4e1a-85d6-59a96e18133f" providerId="ADAL" clId="{F1B68D61-D6DC-42BB-AD67-06B00FE64698}" dt="2024-08-22T15:21:36.466" v="11868" actId="47"/>
        <pc:sldMkLst>
          <pc:docMk/>
          <pc:sldMk cId="2157109043" sldId="2147475289"/>
        </pc:sldMkLst>
      </pc:sldChg>
      <pc:sldChg chg="new del">
        <pc:chgData name="Kohlmann, Michelle (MIL)" userId="9e44ceb8-366f-4e1a-85d6-59a96e18133f" providerId="ADAL" clId="{F1B68D61-D6DC-42BB-AD67-06B00FE64698}" dt="2024-08-22T15:21:36.466" v="11868" actId="47"/>
        <pc:sldMkLst>
          <pc:docMk/>
          <pc:sldMk cId="2702088982" sldId="2147475290"/>
        </pc:sldMkLst>
      </pc:sldChg>
      <pc:sldChg chg="new del">
        <pc:chgData name="Kohlmann, Michelle (MIL)" userId="9e44ceb8-366f-4e1a-85d6-59a96e18133f" providerId="ADAL" clId="{F1B68D61-D6DC-42BB-AD67-06B00FE64698}" dt="2024-08-22T15:21:36.466" v="11868" actId="47"/>
        <pc:sldMkLst>
          <pc:docMk/>
          <pc:sldMk cId="1434379040" sldId="2147475291"/>
        </pc:sldMkLst>
      </pc:sldChg>
      <pc:sldChg chg="new del">
        <pc:chgData name="Kohlmann, Michelle (MIL)" userId="9e44ceb8-366f-4e1a-85d6-59a96e18133f" providerId="ADAL" clId="{F1B68D61-D6DC-42BB-AD67-06B00FE64698}" dt="2024-08-22T15:21:36.466" v="11868" actId="47"/>
        <pc:sldMkLst>
          <pc:docMk/>
          <pc:sldMk cId="675203308" sldId="2147475292"/>
        </pc:sldMkLst>
      </pc:sldChg>
      <pc:sldChg chg="new del">
        <pc:chgData name="Kohlmann, Michelle (MIL)" userId="9e44ceb8-366f-4e1a-85d6-59a96e18133f" providerId="ADAL" clId="{F1B68D61-D6DC-42BB-AD67-06B00FE64698}" dt="2024-08-22T15:21:36.466" v="11868" actId="47"/>
        <pc:sldMkLst>
          <pc:docMk/>
          <pc:sldMk cId="772116702" sldId="2147475293"/>
        </pc:sldMkLst>
      </pc:sldChg>
      <pc:sldChg chg="new del">
        <pc:chgData name="Kohlmann, Michelle (MIL)" userId="9e44ceb8-366f-4e1a-85d6-59a96e18133f" providerId="ADAL" clId="{F1B68D61-D6DC-42BB-AD67-06B00FE64698}" dt="2024-08-22T15:21:36.466" v="11868" actId="47"/>
        <pc:sldMkLst>
          <pc:docMk/>
          <pc:sldMk cId="1210331626" sldId="2147475294"/>
        </pc:sldMkLst>
      </pc:sldChg>
      <pc:sldChg chg="new del">
        <pc:chgData name="Kohlmann, Michelle (MIL)" userId="9e44ceb8-366f-4e1a-85d6-59a96e18133f" providerId="ADAL" clId="{F1B68D61-D6DC-42BB-AD67-06B00FE64698}" dt="2024-08-22T15:21:36.466" v="11868" actId="47"/>
        <pc:sldMkLst>
          <pc:docMk/>
          <pc:sldMk cId="3823889637" sldId="2147475295"/>
        </pc:sldMkLst>
      </pc:sldChg>
      <pc:sldChg chg="new del">
        <pc:chgData name="Kohlmann, Michelle (MIL)" userId="9e44ceb8-366f-4e1a-85d6-59a96e18133f" providerId="ADAL" clId="{F1B68D61-D6DC-42BB-AD67-06B00FE64698}" dt="2024-08-22T15:21:36.466" v="11868" actId="47"/>
        <pc:sldMkLst>
          <pc:docMk/>
          <pc:sldMk cId="786611678" sldId="2147475296"/>
        </pc:sldMkLst>
      </pc:sldChg>
      <pc:sldChg chg="new del">
        <pc:chgData name="Kohlmann, Michelle (MIL)" userId="9e44ceb8-366f-4e1a-85d6-59a96e18133f" providerId="ADAL" clId="{F1B68D61-D6DC-42BB-AD67-06B00FE64698}" dt="2024-08-22T15:21:36.466" v="11868" actId="47"/>
        <pc:sldMkLst>
          <pc:docMk/>
          <pc:sldMk cId="3150215588" sldId="2147475297"/>
        </pc:sldMkLst>
      </pc:sldChg>
      <pc:sldChg chg="new del">
        <pc:chgData name="Kohlmann, Michelle (MIL)" userId="9e44ceb8-366f-4e1a-85d6-59a96e18133f" providerId="ADAL" clId="{F1B68D61-D6DC-42BB-AD67-06B00FE64698}" dt="2024-08-22T15:21:36.466" v="11868" actId="47"/>
        <pc:sldMkLst>
          <pc:docMk/>
          <pc:sldMk cId="3422892262" sldId="2147475298"/>
        </pc:sldMkLst>
      </pc:sldChg>
      <pc:sldChg chg="new del">
        <pc:chgData name="Kohlmann, Michelle (MIL)" userId="9e44ceb8-366f-4e1a-85d6-59a96e18133f" providerId="ADAL" clId="{F1B68D61-D6DC-42BB-AD67-06B00FE64698}" dt="2024-08-22T15:21:36.466" v="11868" actId="47"/>
        <pc:sldMkLst>
          <pc:docMk/>
          <pc:sldMk cId="451137099" sldId="2147475299"/>
        </pc:sldMkLst>
      </pc:sldChg>
      <pc:sldChg chg="new del">
        <pc:chgData name="Kohlmann, Michelle (MIL)" userId="9e44ceb8-366f-4e1a-85d6-59a96e18133f" providerId="ADAL" clId="{F1B68D61-D6DC-42BB-AD67-06B00FE64698}" dt="2024-08-22T15:21:36.466" v="11868" actId="47"/>
        <pc:sldMkLst>
          <pc:docMk/>
          <pc:sldMk cId="3644717635" sldId="2147475300"/>
        </pc:sldMkLst>
      </pc:sldChg>
      <pc:sldChg chg="new del">
        <pc:chgData name="Kohlmann, Michelle (MIL)" userId="9e44ceb8-366f-4e1a-85d6-59a96e18133f" providerId="ADAL" clId="{F1B68D61-D6DC-42BB-AD67-06B00FE64698}" dt="2024-08-22T15:21:36.466" v="11868" actId="47"/>
        <pc:sldMkLst>
          <pc:docMk/>
          <pc:sldMk cId="1840974583" sldId="2147475301"/>
        </pc:sldMkLst>
      </pc:sldChg>
      <pc:sldChg chg="new del">
        <pc:chgData name="Kohlmann, Michelle (MIL)" userId="9e44ceb8-366f-4e1a-85d6-59a96e18133f" providerId="ADAL" clId="{F1B68D61-D6DC-42BB-AD67-06B00FE64698}" dt="2024-08-22T15:21:36.466" v="11868" actId="47"/>
        <pc:sldMkLst>
          <pc:docMk/>
          <pc:sldMk cId="1754539466" sldId="2147475302"/>
        </pc:sldMkLst>
      </pc:sldChg>
      <pc:sldChg chg="new del">
        <pc:chgData name="Kohlmann, Michelle (MIL)" userId="9e44ceb8-366f-4e1a-85d6-59a96e18133f" providerId="ADAL" clId="{F1B68D61-D6DC-42BB-AD67-06B00FE64698}" dt="2024-08-22T15:21:36.466" v="11868" actId="47"/>
        <pc:sldMkLst>
          <pc:docMk/>
          <pc:sldMk cId="3153882752" sldId="2147475303"/>
        </pc:sldMkLst>
      </pc:sldChg>
      <pc:sldChg chg="new del">
        <pc:chgData name="Kohlmann, Michelle (MIL)" userId="9e44ceb8-366f-4e1a-85d6-59a96e18133f" providerId="ADAL" clId="{F1B68D61-D6DC-42BB-AD67-06B00FE64698}" dt="2024-08-22T15:21:36.466" v="11868" actId="47"/>
        <pc:sldMkLst>
          <pc:docMk/>
          <pc:sldMk cId="1477096206" sldId="2147475304"/>
        </pc:sldMkLst>
      </pc:sldChg>
      <pc:sldChg chg="new del">
        <pc:chgData name="Kohlmann, Michelle (MIL)" userId="9e44ceb8-366f-4e1a-85d6-59a96e18133f" providerId="ADAL" clId="{F1B68D61-D6DC-42BB-AD67-06B00FE64698}" dt="2024-08-22T15:21:36.466" v="11868" actId="47"/>
        <pc:sldMkLst>
          <pc:docMk/>
          <pc:sldMk cId="3558142799" sldId="2147475305"/>
        </pc:sldMkLst>
      </pc:sldChg>
      <pc:sldChg chg="new del">
        <pc:chgData name="Kohlmann, Michelle (MIL)" userId="9e44ceb8-366f-4e1a-85d6-59a96e18133f" providerId="ADAL" clId="{F1B68D61-D6DC-42BB-AD67-06B00FE64698}" dt="2024-08-22T15:21:36.466" v="11868" actId="47"/>
        <pc:sldMkLst>
          <pc:docMk/>
          <pc:sldMk cId="3024568700" sldId="2147475306"/>
        </pc:sldMkLst>
      </pc:sldChg>
      <pc:sldChg chg="new del">
        <pc:chgData name="Kohlmann, Michelle (MIL)" userId="9e44ceb8-366f-4e1a-85d6-59a96e18133f" providerId="ADAL" clId="{F1B68D61-D6DC-42BB-AD67-06B00FE64698}" dt="2024-08-22T15:21:36.466" v="11868" actId="47"/>
        <pc:sldMkLst>
          <pc:docMk/>
          <pc:sldMk cId="3867677362" sldId="2147475307"/>
        </pc:sldMkLst>
      </pc:sldChg>
      <pc:sldChg chg="new del">
        <pc:chgData name="Kohlmann, Michelle (MIL)" userId="9e44ceb8-366f-4e1a-85d6-59a96e18133f" providerId="ADAL" clId="{F1B68D61-D6DC-42BB-AD67-06B00FE64698}" dt="2024-08-22T15:21:36.466" v="11868" actId="47"/>
        <pc:sldMkLst>
          <pc:docMk/>
          <pc:sldMk cId="4130032721" sldId="2147475308"/>
        </pc:sldMkLst>
      </pc:sldChg>
      <pc:sldChg chg="new del">
        <pc:chgData name="Kohlmann, Michelle (MIL)" userId="9e44ceb8-366f-4e1a-85d6-59a96e18133f" providerId="ADAL" clId="{F1B68D61-D6DC-42BB-AD67-06B00FE64698}" dt="2024-08-22T15:21:36.466" v="11868" actId="47"/>
        <pc:sldMkLst>
          <pc:docMk/>
          <pc:sldMk cId="399991345" sldId="2147475309"/>
        </pc:sldMkLst>
      </pc:sldChg>
      <pc:sldChg chg="new del">
        <pc:chgData name="Kohlmann, Michelle (MIL)" userId="9e44ceb8-366f-4e1a-85d6-59a96e18133f" providerId="ADAL" clId="{F1B68D61-D6DC-42BB-AD67-06B00FE64698}" dt="2024-08-22T15:21:36.466" v="11868" actId="47"/>
        <pc:sldMkLst>
          <pc:docMk/>
          <pc:sldMk cId="2202566340" sldId="2147475310"/>
        </pc:sldMkLst>
      </pc:sldChg>
      <pc:sldChg chg="new del">
        <pc:chgData name="Kohlmann, Michelle (MIL)" userId="9e44ceb8-366f-4e1a-85d6-59a96e18133f" providerId="ADAL" clId="{F1B68D61-D6DC-42BB-AD67-06B00FE64698}" dt="2024-08-22T15:21:36.466" v="11868" actId="47"/>
        <pc:sldMkLst>
          <pc:docMk/>
          <pc:sldMk cId="892144948" sldId="2147475311"/>
        </pc:sldMkLst>
      </pc:sldChg>
      <pc:sldChg chg="new del">
        <pc:chgData name="Kohlmann, Michelle (MIL)" userId="9e44ceb8-366f-4e1a-85d6-59a96e18133f" providerId="ADAL" clId="{F1B68D61-D6DC-42BB-AD67-06B00FE64698}" dt="2024-08-22T15:21:36.466" v="11868" actId="47"/>
        <pc:sldMkLst>
          <pc:docMk/>
          <pc:sldMk cId="924267926" sldId="2147475312"/>
        </pc:sldMkLst>
      </pc:sldChg>
      <pc:sldChg chg="new del">
        <pc:chgData name="Kohlmann, Michelle (MIL)" userId="9e44ceb8-366f-4e1a-85d6-59a96e18133f" providerId="ADAL" clId="{F1B68D61-D6DC-42BB-AD67-06B00FE64698}" dt="2024-08-22T15:21:36.466" v="11868" actId="47"/>
        <pc:sldMkLst>
          <pc:docMk/>
          <pc:sldMk cId="879453029" sldId="2147475313"/>
        </pc:sldMkLst>
      </pc:sldChg>
      <pc:sldChg chg="new del">
        <pc:chgData name="Kohlmann, Michelle (MIL)" userId="9e44ceb8-366f-4e1a-85d6-59a96e18133f" providerId="ADAL" clId="{F1B68D61-D6DC-42BB-AD67-06B00FE64698}" dt="2024-08-22T15:21:36.466" v="11868" actId="47"/>
        <pc:sldMkLst>
          <pc:docMk/>
          <pc:sldMk cId="1651094386" sldId="2147475314"/>
        </pc:sldMkLst>
      </pc:sldChg>
      <pc:sldChg chg="new del">
        <pc:chgData name="Kohlmann, Michelle (MIL)" userId="9e44ceb8-366f-4e1a-85d6-59a96e18133f" providerId="ADAL" clId="{F1B68D61-D6DC-42BB-AD67-06B00FE64698}" dt="2024-08-22T15:21:36.466" v="11868" actId="47"/>
        <pc:sldMkLst>
          <pc:docMk/>
          <pc:sldMk cId="2297178358" sldId="2147475315"/>
        </pc:sldMkLst>
      </pc:sldChg>
      <pc:sldChg chg="new del">
        <pc:chgData name="Kohlmann, Michelle (MIL)" userId="9e44ceb8-366f-4e1a-85d6-59a96e18133f" providerId="ADAL" clId="{F1B68D61-D6DC-42BB-AD67-06B00FE64698}" dt="2024-08-22T15:21:36.466" v="11868" actId="47"/>
        <pc:sldMkLst>
          <pc:docMk/>
          <pc:sldMk cId="2919581260" sldId="2147475316"/>
        </pc:sldMkLst>
      </pc:sldChg>
      <pc:sldChg chg="new del">
        <pc:chgData name="Kohlmann, Michelle (MIL)" userId="9e44ceb8-366f-4e1a-85d6-59a96e18133f" providerId="ADAL" clId="{F1B68D61-D6DC-42BB-AD67-06B00FE64698}" dt="2024-08-22T15:21:36.466" v="11868" actId="47"/>
        <pc:sldMkLst>
          <pc:docMk/>
          <pc:sldMk cId="434423470" sldId="2147475317"/>
        </pc:sldMkLst>
      </pc:sldChg>
      <pc:sldChg chg="new del">
        <pc:chgData name="Kohlmann, Michelle (MIL)" userId="9e44ceb8-366f-4e1a-85d6-59a96e18133f" providerId="ADAL" clId="{F1B68D61-D6DC-42BB-AD67-06B00FE64698}" dt="2024-08-22T15:21:36.466" v="11868" actId="47"/>
        <pc:sldMkLst>
          <pc:docMk/>
          <pc:sldMk cId="181954417" sldId="2147475318"/>
        </pc:sldMkLst>
      </pc:sldChg>
      <pc:sldChg chg="new del">
        <pc:chgData name="Kohlmann, Michelle (MIL)" userId="9e44ceb8-366f-4e1a-85d6-59a96e18133f" providerId="ADAL" clId="{F1B68D61-D6DC-42BB-AD67-06B00FE64698}" dt="2024-08-22T15:21:36.466" v="11868" actId="47"/>
        <pc:sldMkLst>
          <pc:docMk/>
          <pc:sldMk cId="515445177" sldId="2147475319"/>
        </pc:sldMkLst>
      </pc:sldChg>
      <pc:sldChg chg="new del">
        <pc:chgData name="Kohlmann, Michelle (MIL)" userId="9e44ceb8-366f-4e1a-85d6-59a96e18133f" providerId="ADAL" clId="{F1B68D61-D6DC-42BB-AD67-06B00FE64698}" dt="2024-08-22T15:21:36.466" v="11868" actId="47"/>
        <pc:sldMkLst>
          <pc:docMk/>
          <pc:sldMk cId="2534851774" sldId="2147475320"/>
        </pc:sldMkLst>
      </pc:sldChg>
      <pc:sldChg chg="new del">
        <pc:chgData name="Kohlmann, Michelle (MIL)" userId="9e44ceb8-366f-4e1a-85d6-59a96e18133f" providerId="ADAL" clId="{F1B68D61-D6DC-42BB-AD67-06B00FE64698}" dt="2024-08-22T15:21:36.466" v="11868" actId="47"/>
        <pc:sldMkLst>
          <pc:docMk/>
          <pc:sldMk cId="3610635979" sldId="2147475321"/>
        </pc:sldMkLst>
      </pc:sldChg>
      <pc:sldChg chg="new del">
        <pc:chgData name="Kohlmann, Michelle (MIL)" userId="9e44ceb8-366f-4e1a-85d6-59a96e18133f" providerId="ADAL" clId="{F1B68D61-D6DC-42BB-AD67-06B00FE64698}" dt="2024-08-22T15:21:36.466" v="11868" actId="47"/>
        <pc:sldMkLst>
          <pc:docMk/>
          <pc:sldMk cId="2819313426" sldId="2147475322"/>
        </pc:sldMkLst>
      </pc:sldChg>
      <pc:sldChg chg="new del">
        <pc:chgData name="Kohlmann, Michelle (MIL)" userId="9e44ceb8-366f-4e1a-85d6-59a96e18133f" providerId="ADAL" clId="{F1B68D61-D6DC-42BB-AD67-06B00FE64698}" dt="2024-08-22T15:21:36.466" v="11868" actId="47"/>
        <pc:sldMkLst>
          <pc:docMk/>
          <pc:sldMk cId="2232787545" sldId="2147475323"/>
        </pc:sldMkLst>
      </pc:sldChg>
      <pc:sldChg chg="new del">
        <pc:chgData name="Kohlmann, Michelle (MIL)" userId="9e44ceb8-366f-4e1a-85d6-59a96e18133f" providerId="ADAL" clId="{F1B68D61-D6DC-42BB-AD67-06B00FE64698}" dt="2024-08-22T15:21:36.466" v="11868" actId="47"/>
        <pc:sldMkLst>
          <pc:docMk/>
          <pc:sldMk cId="3978070353" sldId="2147475324"/>
        </pc:sldMkLst>
      </pc:sldChg>
      <pc:sldChg chg="new del">
        <pc:chgData name="Kohlmann, Michelle (MIL)" userId="9e44ceb8-366f-4e1a-85d6-59a96e18133f" providerId="ADAL" clId="{F1B68D61-D6DC-42BB-AD67-06B00FE64698}" dt="2024-08-22T15:21:36.466" v="11868" actId="47"/>
        <pc:sldMkLst>
          <pc:docMk/>
          <pc:sldMk cId="3472774173" sldId="2147475325"/>
        </pc:sldMkLst>
      </pc:sldChg>
      <pc:sldChg chg="new del">
        <pc:chgData name="Kohlmann, Michelle (MIL)" userId="9e44ceb8-366f-4e1a-85d6-59a96e18133f" providerId="ADAL" clId="{F1B68D61-D6DC-42BB-AD67-06B00FE64698}" dt="2024-08-22T15:21:36.466" v="11868" actId="47"/>
        <pc:sldMkLst>
          <pc:docMk/>
          <pc:sldMk cId="1262740715" sldId="2147475326"/>
        </pc:sldMkLst>
      </pc:sldChg>
      <pc:sldChg chg="new del">
        <pc:chgData name="Kohlmann, Michelle (MIL)" userId="9e44ceb8-366f-4e1a-85d6-59a96e18133f" providerId="ADAL" clId="{F1B68D61-D6DC-42BB-AD67-06B00FE64698}" dt="2024-08-22T15:21:36.466" v="11868" actId="47"/>
        <pc:sldMkLst>
          <pc:docMk/>
          <pc:sldMk cId="3443384111" sldId="2147475327"/>
        </pc:sldMkLst>
      </pc:sldChg>
      <pc:sldChg chg="new del">
        <pc:chgData name="Kohlmann, Michelle (MIL)" userId="9e44ceb8-366f-4e1a-85d6-59a96e18133f" providerId="ADAL" clId="{F1B68D61-D6DC-42BB-AD67-06B00FE64698}" dt="2024-08-22T15:21:36.466" v="11868" actId="47"/>
        <pc:sldMkLst>
          <pc:docMk/>
          <pc:sldMk cId="707295211" sldId="2147475328"/>
        </pc:sldMkLst>
      </pc:sldChg>
      <pc:sldChg chg="new del">
        <pc:chgData name="Kohlmann, Michelle (MIL)" userId="9e44ceb8-366f-4e1a-85d6-59a96e18133f" providerId="ADAL" clId="{F1B68D61-D6DC-42BB-AD67-06B00FE64698}" dt="2024-08-22T15:21:36.466" v="11868" actId="47"/>
        <pc:sldMkLst>
          <pc:docMk/>
          <pc:sldMk cId="709369281" sldId="2147475329"/>
        </pc:sldMkLst>
      </pc:sldChg>
      <pc:sldChg chg="new del">
        <pc:chgData name="Kohlmann, Michelle (MIL)" userId="9e44ceb8-366f-4e1a-85d6-59a96e18133f" providerId="ADAL" clId="{F1B68D61-D6DC-42BB-AD67-06B00FE64698}" dt="2024-08-22T15:21:36.466" v="11868" actId="47"/>
        <pc:sldMkLst>
          <pc:docMk/>
          <pc:sldMk cId="879101913" sldId="2147475330"/>
        </pc:sldMkLst>
      </pc:sldChg>
      <pc:sldChg chg="new del">
        <pc:chgData name="Kohlmann, Michelle (MIL)" userId="9e44ceb8-366f-4e1a-85d6-59a96e18133f" providerId="ADAL" clId="{F1B68D61-D6DC-42BB-AD67-06B00FE64698}" dt="2024-08-22T15:21:36.466" v="11868" actId="47"/>
        <pc:sldMkLst>
          <pc:docMk/>
          <pc:sldMk cId="36007917" sldId="2147475331"/>
        </pc:sldMkLst>
      </pc:sldChg>
      <pc:sldChg chg="new del">
        <pc:chgData name="Kohlmann, Michelle (MIL)" userId="9e44ceb8-366f-4e1a-85d6-59a96e18133f" providerId="ADAL" clId="{F1B68D61-D6DC-42BB-AD67-06B00FE64698}" dt="2024-08-22T15:21:36.466" v="11868" actId="47"/>
        <pc:sldMkLst>
          <pc:docMk/>
          <pc:sldMk cId="2312543817" sldId="2147475332"/>
        </pc:sldMkLst>
      </pc:sldChg>
      <pc:sldChg chg="new del">
        <pc:chgData name="Kohlmann, Michelle (MIL)" userId="9e44ceb8-366f-4e1a-85d6-59a96e18133f" providerId="ADAL" clId="{F1B68D61-D6DC-42BB-AD67-06B00FE64698}" dt="2024-08-22T15:21:36.466" v="11868" actId="47"/>
        <pc:sldMkLst>
          <pc:docMk/>
          <pc:sldMk cId="3372609388" sldId="2147475333"/>
        </pc:sldMkLst>
      </pc:sldChg>
      <pc:sldChg chg="new del">
        <pc:chgData name="Kohlmann, Michelle (MIL)" userId="9e44ceb8-366f-4e1a-85d6-59a96e18133f" providerId="ADAL" clId="{F1B68D61-D6DC-42BB-AD67-06B00FE64698}" dt="2024-08-22T15:21:36.466" v="11868" actId="47"/>
        <pc:sldMkLst>
          <pc:docMk/>
          <pc:sldMk cId="1988945790" sldId="2147475334"/>
        </pc:sldMkLst>
      </pc:sldChg>
      <pc:sldChg chg="new del">
        <pc:chgData name="Kohlmann, Michelle (MIL)" userId="9e44ceb8-366f-4e1a-85d6-59a96e18133f" providerId="ADAL" clId="{F1B68D61-D6DC-42BB-AD67-06B00FE64698}" dt="2024-08-22T15:21:36.466" v="11868" actId="47"/>
        <pc:sldMkLst>
          <pc:docMk/>
          <pc:sldMk cId="1391763089" sldId="2147475335"/>
        </pc:sldMkLst>
      </pc:sldChg>
      <pc:sldChg chg="new del">
        <pc:chgData name="Kohlmann, Michelle (MIL)" userId="9e44ceb8-366f-4e1a-85d6-59a96e18133f" providerId="ADAL" clId="{F1B68D61-D6DC-42BB-AD67-06B00FE64698}" dt="2024-08-22T15:21:36.466" v="11868" actId="47"/>
        <pc:sldMkLst>
          <pc:docMk/>
          <pc:sldMk cId="2198139165" sldId="2147475336"/>
        </pc:sldMkLst>
      </pc:sldChg>
      <pc:sldChg chg="new del">
        <pc:chgData name="Kohlmann, Michelle (MIL)" userId="9e44ceb8-366f-4e1a-85d6-59a96e18133f" providerId="ADAL" clId="{F1B68D61-D6DC-42BB-AD67-06B00FE64698}" dt="2024-08-22T15:21:36.466" v="11868" actId="47"/>
        <pc:sldMkLst>
          <pc:docMk/>
          <pc:sldMk cId="1863317498" sldId="2147475337"/>
        </pc:sldMkLst>
      </pc:sldChg>
      <pc:sldChg chg="new del">
        <pc:chgData name="Kohlmann, Michelle (MIL)" userId="9e44ceb8-366f-4e1a-85d6-59a96e18133f" providerId="ADAL" clId="{F1B68D61-D6DC-42BB-AD67-06B00FE64698}" dt="2024-08-22T15:21:36.466" v="11868" actId="47"/>
        <pc:sldMkLst>
          <pc:docMk/>
          <pc:sldMk cId="1027756805" sldId="2147475338"/>
        </pc:sldMkLst>
      </pc:sldChg>
      <pc:sldChg chg="new del">
        <pc:chgData name="Kohlmann, Michelle (MIL)" userId="9e44ceb8-366f-4e1a-85d6-59a96e18133f" providerId="ADAL" clId="{F1B68D61-D6DC-42BB-AD67-06B00FE64698}" dt="2024-08-22T15:21:36.466" v="11868" actId="47"/>
        <pc:sldMkLst>
          <pc:docMk/>
          <pc:sldMk cId="7087139" sldId="2147475339"/>
        </pc:sldMkLst>
      </pc:sldChg>
      <pc:sldChg chg="new del">
        <pc:chgData name="Kohlmann, Michelle (MIL)" userId="9e44ceb8-366f-4e1a-85d6-59a96e18133f" providerId="ADAL" clId="{F1B68D61-D6DC-42BB-AD67-06B00FE64698}" dt="2024-08-22T15:21:36.466" v="11868" actId="47"/>
        <pc:sldMkLst>
          <pc:docMk/>
          <pc:sldMk cId="2943242246" sldId="2147475340"/>
        </pc:sldMkLst>
      </pc:sldChg>
      <pc:sldChg chg="new del">
        <pc:chgData name="Kohlmann, Michelle (MIL)" userId="9e44ceb8-366f-4e1a-85d6-59a96e18133f" providerId="ADAL" clId="{F1B68D61-D6DC-42BB-AD67-06B00FE64698}" dt="2024-08-22T15:21:36.466" v="11868" actId="47"/>
        <pc:sldMkLst>
          <pc:docMk/>
          <pc:sldMk cId="3988288536" sldId="2147475341"/>
        </pc:sldMkLst>
      </pc:sldChg>
      <pc:sldChg chg="new del">
        <pc:chgData name="Kohlmann, Michelle (MIL)" userId="9e44ceb8-366f-4e1a-85d6-59a96e18133f" providerId="ADAL" clId="{F1B68D61-D6DC-42BB-AD67-06B00FE64698}" dt="2024-08-22T15:21:36.466" v="11868" actId="47"/>
        <pc:sldMkLst>
          <pc:docMk/>
          <pc:sldMk cId="1531548141" sldId="2147475342"/>
        </pc:sldMkLst>
      </pc:sldChg>
      <pc:sldChg chg="new del">
        <pc:chgData name="Kohlmann, Michelle (MIL)" userId="9e44ceb8-366f-4e1a-85d6-59a96e18133f" providerId="ADAL" clId="{F1B68D61-D6DC-42BB-AD67-06B00FE64698}" dt="2024-08-22T15:21:36.466" v="11868" actId="47"/>
        <pc:sldMkLst>
          <pc:docMk/>
          <pc:sldMk cId="2663884486" sldId="2147475343"/>
        </pc:sldMkLst>
      </pc:sldChg>
      <pc:sldChg chg="new del">
        <pc:chgData name="Kohlmann, Michelle (MIL)" userId="9e44ceb8-366f-4e1a-85d6-59a96e18133f" providerId="ADAL" clId="{F1B68D61-D6DC-42BB-AD67-06B00FE64698}" dt="2024-08-22T15:21:26.289" v="11867" actId="47"/>
        <pc:sldMkLst>
          <pc:docMk/>
          <pc:sldMk cId="1129387628" sldId="2147475344"/>
        </pc:sldMkLst>
      </pc:sldChg>
      <pc:sldChg chg="new del">
        <pc:chgData name="Kohlmann, Michelle (MIL)" userId="9e44ceb8-366f-4e1a-85d6-59a96e18133f" providerId="ADAL" clId="{F1B68D61-D6DC-42BB-AD67-06B00FE64698}" dt="2024-08-22T15:21:26.289" v="11867" actId="47"/>
        <pc:sldMkLst>
          <pc:docMk/>
          <pc:sldMk cId="1402801605" sldId="2147475345"/>
        </pc:sldMkLst>
      </pc:sldChg>
      <pc:sldChg chg="new del">
        <pc:chgData name="Kohlmann, Michelle (MIL)" userId="9e44ceb8-366f-4e1a-85d6-59a96e18133f" providerId="ADAL" clId="{F1B68D61-D6DC-42BB-AD67-06B00FE64698}" dt="2024-08-22T15:21:26.289" v="11867" actId="47"/>
        <pc:sldMkLst>
          <pc:docMk/>
          <pc:sldMk cId="3309285407" sldId="2147475346"/>
        </pc:sldMkLst>
      </pc:sldChg>
      <pc:sldChg chg="new del">
        <pc:chgData name="Kohlmann, Michelle (MIL)" userId="9e44ceb8-366f-4e1a-85d6-59a96e18133f" providerId="ADAL" clId="{F1B68D61-D6DC-42BB-AD67-06B00FE64698}" dt="2024-08-22T15:21:26.289" v="11867" actId="47"/>
        <pc:sldMkLst>
          <pc:docMk/>
          <pc:sldMk cId="941525907" sldId="2147475347"/>
        </pc:sldMkLst>
      </pc:sldChg>
      <pc:sldChg chg="new del">
        <pc:chgData name="Kohlmann, Michelle (MIL)" userId="9e44ceb8-366f-4e1a-85d6-59a96e18133f" providerId="ADAL" clId="{F1B68D61-D6DC-42BB-AD67-06B00FE64698}" dt="2024-08-22T15:21:26.289" v="11867" actId="47"/>
        <pc:sldMkLst>
          <pc:docMk/>
          <pc:sldMk cId="2647275018" sldId="2147475348"/>
        </pc:sldMkLst>
      </pc:sldChg>
      <pc:sldChg chg="new del">
        <pc:chgData name="Kohlmann, Michelle (MIL)" userId="9e44ceb8-366f-4e1a-85d6-59a96e18133f" providerId="ADAL" clId="{F1B68D61-D6DC-42BB-AD67-06B00FE64698}" dt="2024-08-22T15:21:26.289" v="11867" actId="47"/>
        <pc:sldMkLst>
          <pc:docMk/>
          <pc:sldMk cId="4006979099" sldId="2147475349"/>
        </pc:sldMkLst>
      </pc:sldChg>
      <pc:sldChg chg="new del">
        <pc:chgData name="Kohlmann, Michelle (MIL)" userId="9e44ceb8-366f-4e1a-85d6-59a96e18133f" providerId="ADAL" clId="{F1B68D61-D6DC-42BB-AD67-06B00FE64698}" dt="2024-08-22T15:21:26.289" v="11867" actId="47"/>
        <pc:sldMkLst>
          <pc:docMk/>
          <pc:sldMk cId="2090701481" sldId="2147475350"/>
        </pc:sldMkLst>
      </pc:sldChg>
      <pc:sldChg chg="new del">
        <pc:chgData name="Kohlmann, Michelle (MIL)" userId="9e44ceb8-366f-4e1a-85d6-59a96e18133f" providerId="ADAL" clId="{F1B68D61-D6DC-42BB-AD67-06B00FE64698}" dt="2024-08-22T15:21:26.289" v="11867" actId="47"/>
        <pc:sldMkLst>
          <pc:docMk/>
          <pc:sldMk cId="1532610118" sldId="2147475351"/>
        </pc:sldMkLst>
      </pc:sldChg>
      <pc:sldChg chg="new del">
        <pc:chgData name="Kohlmann, Michelle (MIL)" userId="9e44ceb8-366f-4e1a-85d6-59a96e18133f" providerId="ADAL" clId="{F1B68D61-D6DC-42BB-AD67-06B00FE64698}" dt="2024-08-22T15:21:26.289" v="11867" actId="47"/>
        <pc:sldMkLst>
          <pc:docMk/>
          <pc:sldMk cId="2084114223" sldId="2147475352"/>
        </pc:sldMkLst>
      </pc:sldChg>
      <pc:sldChg chg="new del">
        <pc:chgData name="Kohlmann, Michelle (MIL)" userId="9e44ceb8-366f-4e1a-85d6-59a96e18133f" providerId="ADAL" clId="{F1B68D61-D6DC-42BB-AD67-06B00FE64698}" dt="2024-08-22T15:21:26.289" v="11867" actId="47"/>
        <pc:sldMkLst>
          <pc:docMk/>
          <pc:sldMk cId="2016188057" sldId="2147475353"/>
        </pc:sldMkLst>
      </pc:sldChg>
      <pc:sldChg chg="new del">
        <pc:chgData name="Kohlmann, Michelle (MIL)" userId="9e44ceb8-366f-4e1a-85d6-59a96e18133f" providerId="ADAL" clId="{F1B68D61-D6DC-42BB-AD67-06B00FE64698}" dt="2024-08-22T15:21:26.289" v="11867" actId="47"/>
        <pc:sldMkLst>
          <pc:docMk/>
          <pc:sldMk cId="1119422413" sldId="2147475354"/>
        </pc:sldMkLst>
      </pc:sldChg>
      <pc:sldChg chg="new del">
        <pc:chgData name="Kohlmann, Michelle (MIL)" userId="9e44ceb8-366f-4e1a-85d6-59a96e18133f" providerId="ADAL" clId="{F1B68D61-D6DC-42BB-AD67-06B00FE64698}" dt="2024-08-22T15:21:26.289" v="11867" actId="47"/>
        <pc:sldMkLst>
          <pc:docMk/>
          <pc:sldMk cId="2317289338" sldId="2147475355"/>
        </pc:sldMkLst>
      </pc:sldChg>
      <pc:sldChg chg="new del">
        <pc:chgData name="Kohlmann, Michelle (MIL)" userId="9e44ceb8-366f-4e1a-85d6-59a96e18133f" providerId="ADAL" clId="{F1B68D61-D6DC-42BB-AD67-06B00FE64698}" dt="2024-08-22T15:21:26.289" v="11867" actId="47"/>
        <pc:sldMkLst>
          <pc:docMk/>
          <pc:sldMk cId="3826344381" sldId="2147475356"/>
        </pc:sldMkLst>
      </pc:sldChg>
      <pc:sldChg chg="new del">
        <pc:chgData name="Kohlmann, Michelle (MIL)" userId="9e44ceb8-366f-4e1a-85d6-59a96e18133f" providerId="ADAL" clId="{F1B68D61-D6DC-42BB-AD67-06B00FE64698}" dt="2024-08-22T15:21:26.289" v="11867" actId="47"/>
        <pc:sldMkLst>
          <pc:docMk/>
          <pc:sldMk cId="1558413743" sldId="2147475357"/>
        </pc:sldMkLst>
      </pc:sldChg>
      <pc:sldChg chg="new del">
        <pc:chgData name="Kohlmann, Michelle (MIL)" userId="9e44ceb8-366f-4e1a-85d6-59a96e18133f" providerId="ADAL" clId="{F1B68D61-D6DC-42BB-AD67-06B00FE64698}" dt="2024-08-22T15:21:26.289" v="11867" actId="47"/>
        <pc:sldMkLst>
          <pc:docMk/>
          <pc:sldMk cId="1063590926" sldId="2147475358"/>
        </pc:sldMkLst>
      </pc:sldChg>
      <pc:sldChg chg="new del">
        <pc:chgData name="Kohlmann, Michelle (MIL)" userId="9e44ceb8-366f-4e1a-85d6-59a96e18133f" providerId="ADAL" clId="{F1B68D61-D6DC-42BB-AD67-06B00FE64698}" dt="2024-08-22T15:21:26.289" v="11867" actId="47"/>
        <pc:sldMkLst>
          <pc:docMk/>
          <pc:sldMk cId="3707100143" sldId="2147475359"/>
        </pc:sldMkLst>
      </pc:sldChg>
      <pc:sldChg chg="new del">
        <pc:chgData name="Kohlmann, Michelle (MIL)" userId="9e44ceb8-366f-4e1a-85d6-59a96e18133f" providerId="ADAL" clId="{F1B68D61-D6DC-42BB-AD67-06B00FE64698}" dt="2024-08-22T15:21:26.289" v="11867" actId="47"/>
        <pc:sldMkLst>
          <pc:docMk/>
          <pc:sldMk cId="648330152" sldId="2147475360"/>
        </pc:sldMkLst>
      </pc:sldChg>
      <pc:sldChg chg="new del">
        <pc:chgData name="Kohlmann, Michelle (MIL)" userId="9e44ceb8-366f-4e1a-85d6-59a96e18133f" providerId="ADAL" clId="{F1B68D61-D6DC-42BB-AD67-06B00FE64698}" dt="2024-08-22T15:21:26.289" v="11867" actId="47"/>
        <pc:sldMkLst>
          <pc:docMk/>
          <pc:sldMk cId="1201527085" sldId="2147475361"/>
        </pc:sldMkLst>
      </pc:sldChg>
      <pc:sldChg chg="new del">
        <pc:chgData name="Kohlmann, Michelle (MIL)" userId="9e44ceb8-366f-4e1a-85d6-59a96e18133f" providerId="ADAL" clId="{F1B68D61-D6DC-42BB-AD67-06B00FE64698}" dt="2024-08-22T15:21:26.289" v="11867" actId="47"/>
        <pc:sldMkLst>
          <pc:docMk/>
          <pc:sldMk cId="2223035177" sldId="2147475362"/>
        </pc:sldMkLst>
      </pc:sldChg>
      <pc:sldChg chg="new del">
        <pc:chgData name="Kohlmann, Michelle (MIL)" userId="9e44ceb8-366f-4e1a-85d6-59a96e18133f" providerId="ADAL" clId="{F1B68D61-D6DC-42BB-AD67-06B00FE64698}" dt="2024-08-22T15:21:26.289" v="11867" actId="47"/>
        <pc:sldMkLst>
          <pc:docMk/>
          <pc:sldMk cId="105683875" sldId="2147475363"/>
        </pc:sldMkLst>
      </pc:sldChg>
      <pc:sldChg chg="new del">
        <pc:chgData name="Kohlmann, Michelle (MIL)" userId="9e44ceb8-366f-4e1a-85d6-59a96e18133f" providerId="ADAL" clId="{F1B68D61-D6DC-42BB-AD67-06B00FE64698}" dt="2024-08-22T15:21:26.289" v="11867" actId="47"/>
        <pc:sldMkLst>
          <pc:docMk/>
          <pc:sldMk cId="3971025175" sldId="2147475364"/>
        </pc:sldMkLst>
      </pc:sldChg>
      <pc:sldChg chg="new del">
        <pc:chgData name="Kohlmann, Michelle (MIL)" userId="9e44ceb8-366f-4e1a-85d6-59a96e18133f" providerId="ADAL" clId="{F1B68D61-D6DC-42BB-AD67-06B00FE64698}" dt="2024-08-22T15:21:26.289" v="11867" actId="47"/>
        <pc:sldMkLst>
          <pc:docMk/>
          <pc:sldMk cId="1094022172" sldId="2147475365"/>
        </pc:sldMkLst>
      </pc:sldChg>
      <pc:sldChg chg="new del">
        <pc:chgData name="Kohlmann, Michelle (MIL)" userId="9e44ceb8-366f-4e1a-85d6-59a96e18133f" providerId="ADAL" clId="{F1B68D61-D6DC-42BB-AD67-06B00FE64698}" dt="2024-08-22T15:21:26.289" v="11867" actId="47"/>
        <pc:sldMkLst>
          <pc:docMk/>
          <pc:sldMk cId="3323432119" sldId="2147475366"/>
        </pc:sldMkLst>
      </pc:sldChg>
      <pc:sldChg chg="new del">
        <pc:chgData name="Kohlmann, Michelle (MIL)" userId="9e44ceb8-366f-4e1a-85d6-59a96e18133f" providerId="ADAL" clId="{F1B68D61-D6DC-42BB-AD67-06B00FE64698}" dt="2024-08-22T15:21:26.289" v="11867" actId="47"/>
        <pc:sldMkLst>
          <pc:docMk/>
          <pc:sldMk cId="1683583417" sldId="2147475367"/>
        </pc:sldMkLst>
      </pc:sldChg>
      <pc:sldChg chg="new del">
        <pc:chgData name="Kohlmann, Michelle (MIL)" userId="9e44ceb8-366f-4e1a-85d6-59a96e18133f" providerId="ADAL" clId="{F1B68D61-D6DC-42BB-AD67-06B00FE64698}" dt="2024-08-22T15:21:26.289" v="11867" actId="47"/>
        <pc:sldMkLst>
          <pc:docMk/>
          <pc:sldMk cId="2178173710" sldId="2147475368"/>
        </pc:sldMkLst>
      </pc:sldChg>
      <pc:sldChg chg="new del">
        <pc:chgData name="Kohlmann, Michelle (MIL)" userId="9e44ceb8-366f-4e1a-85d6-59a96e18133f" providerId="ADAL" clId="{F1B68D61-D6DC-42BB-AD67-06B00FE64698}" dt="2024-08-22T15:21:26.289" v="11867" actId="47"/>
        <pc:sldMkLst>
          <pc:docMk/>
          <pc:sldMk cId="1004580140" sldId="2147475369"/>
        </pc:sldMkLst>
      </pc:sldChg>
      <pc:sldChg chg="new del">
        <pc:chgData name="Kohlmann, Michelle (MIL)" userId="9e44ceb8-366f-4e1a-85d6-59a96e18133f" providerId="ADAL" clId="{F1B68D61-D6DC-42BB-AD67-06B00FE64698}" dt="2024-08-22T15:21:26.289" v="11867" actId="47"/>
        <pc:sldMkLst>
          <pc:docMk/>
          <pc:sldMk cId="1072659218" sldId="2147475370"/>
        </pc:sldMkLst>
      </pc:sldChg>
      <pc:sldChg chg="new del">
        <pc:chgData name="Kohlmann, Michelle (MIL)" userId="9e44ceb8-366f-4e1a-85d6-59a96e18133f" providerId="ADAL" clId="{F1B68D61-D6DC-42BB-AD67-06B00FE64698}" dt="2024-08-22T15:21:26.289" v="11867" actId="47"/>
        <pc:sldMkLst>
          <pc:docMk/>
          <pc:sldMk cId="2299987677" sldId="2147475371"/>
        </pc:sldMkLst>
      </pc:sldChg>
      <pc:sldChg chg="new del">
        <pc:chgData name="Kohlmann, Michelle (MIL)" userId="9e44ceb8-366f-4e1a-85d6-59a96e18133f" providerId="ADAL" clId="{F1B68D61-D6DC-42BB-AD67-06B00FE64698}" dt="2024-08-22T15:21:26.289" v="11867" actId="47"/>
        <pc:sldMkLst>
          <pc:docMk/>
          <pc:sldMk cId="1588552813" sldId="2147475372"/>
        </pc:sldMkLst>
      </pc:sldChg>
      <pc:sldChg chg="new del">
        <pc:chgData name="Kohlmann, Michelle (MIL)" userId="9e44ceb8-366f-4e1a-85d6-59a96e18133f" providerId="ADAL" clId="{F1B68D61-D6DC-42BB-AD67-06B00FE64698}" dt="2024-08-22T15:21:26.289" v="11867" actId="47"/>
        <pc:sldMkLst>
          <pc:docMk/>
          <pc:sldMk cId="1906383761" sldId="2147475373"/>
        </pc:sldMkLst>
      </pc:sldChg>
      <pc:sldChg chg="new del">
        <pc:chgData name="Kohlmann, Michelle (MIL)" userId="9e44ceb8-366f-4e1a-85d6-59a96e18133f" providerId="ADAL" clId="{F1B68D61-D6DC-42BB-AD67-06B00FE64698}" dt="2024-08-22T15:21:26.289" v="11867" actId="47"/>
        <pc:sldMkLst>
          <pc:docMk/>
          <pc:sldMk cId="110315729" sldId="2147475374"/>
        </pc:sldMkLst>
      </pc:sldChg>
      <pc:sldChg chg="new del">
        <pc:chgData name="Kohlmann, Michelle (MIL)" userId="9e44ceb8-366f-4e1a-85d6-59a96e18133f" providerId="ADAL" clId="{F1B68D61-D6DC-42BB-AD67-06B00FE64698}" dt="2024-08-22T15:21:26.289" v="11867" actId="47"/>
        <pc:sldMkLst>
          <pc:docMk/>
          <pc:sldMk cId="4248675501" sldId="2147475375"/>
        </pc:sldMkLst>
      </pc:sldChg>
      <pc:sldChg chg="new del">
        <pc:chgData name="Kohlmann, Michelle (MIL)" userId="9e44ceb8-366f-4e1a-85d6-59a96e18133f" providerId="ADAL" clId="{F1B68D61-D6DC-42BB-AD67-06B00FE64698}" dt="2024-08-22T15:21:26.289" v="11867" actId="47"/>
        <pc:sldMkLst>
          <pc:docMk/>
          <pc:sldMk cId="4183813692" sldId="2147475376"/>
        </pc:sldMkLst>
      </pc:sldChg>
      <pc:sldChg chg="new del">
        <pc:chgData name="Kohlmann, Michelle (MIL)" userId="9e44ceb8-366f-4e1a-85d6-59a96e18133f" providerId="ADAL" clId="{F1B68D61-D6DC-42BB-AD67-06B00FE64698}" dt="2024-08-22T15:21:26.289" v="11867" actId="47"/>
        <pc:sldMkLst>
          <pc:docMk/>
          <pc:sldMk cId="3057377730" sldId="2147475377"/>
        </pc:sldMkLst>
      </pc:sldChg>
      <pc:sldChg chg="new del">
        <pc:chgData name="Kohlmann, Michelle (MIL)" userId="9e44ceb8-366f-4e1a-85d6-59a96e18133f" providerId="ADAL" clId="{F1B68D61-D6DC-42BB-AD67-06B00FE64698}" dt="2024-08-22T15:21:26.289" v="11867" actId="47"/>
        <pc:sldMkLst>
          <pc:docMk/>
          <pc:sldMk cId="2365394152" sldId="2147475378"/>
        </pc:sldMkLst>
      </pc:sldChg>
      <pc:sldChg chg="new del">
        <pc:chgData name="Kohlmann, Michelle (MIL)" userId="9e44ceb8-366f-4e1a-85d6-59a96e18133f" providerId="ADAL" clId="{F1B68D61-D6DC-42BB-AD67-06B00FE64698}" dt="2024-08-22T15:21:26.289" v="11867" actId="47"/>
        <pc:sldMkLst>
          <pc:docMk/>
          <pc:sldMk cId="3359040769" sldId="2147475379"/>
        </pc:sldMkLst>
      </pc:sldChg>
      <pc:sldChg chg="new del">
        <pc:chgData name="Kohlmann, Michelle (MIL)" userId="9e44ceb8-366f-4e1a-85d6-59a96e18133f" providerId="ADAL" clId="{F1B68D61-D6DC-42BB-AD67-06B00FE64698}" dt="2024-08-22T15:21:26.289" v="11867" actId="47"/>
        <pc:sldMkLst>
          <pc:docMk/>
          <pc:sldMk cId="709819005" sldId="2147475380"/>
        </pc:sldMkLst>
      </pc:sldChg>
      <pc:sldChg chg="new del">
        <pc:chgData name="Kohlmann, Michelle (MIL)" userId="9e44ceb8-366f-4e1a-85d6-59a96e18133f" providerId="ADAL" clId="{F1B68D61-D6DC-42BB-AD67-06B00FE64698}" dt="2024-08-22T15:21:26.289" v="11867" actId="47"/>
        <pc:sldMkLst>
          <pc:docMk/>
          <pc:sldMk cId="1728099148" sldId="2147475381"/>
        </pc:sldMkLst>
      </pc:sldChg>
      <pc:sldChg chg="new del">
        <pc:chgData name="Kohlmann, Michelle (MIL)" userId="9e44ceb8-366f-4e1a-85d6-59a96e18133f" providerId="ADAL" clId="{F1B68D61-D6DC-42BB-AD67-06B00FE64698}" dt="2024-08-22T15:21:26.289" v="11867" actId="47"/>
        <pc:sldMkLst>
          <pc:docMk/>
          <pc:sldMk cId="2115099457" sldId="2147475382"/>
        </pc:sldMkLst>
      </pc:sldChg>
      <pc:sldChg chg="new del">
        <pc:chgData name="Kohlmann, Michelle (MIL)" userId="9e44ceb8-366f-4e1a-85d6-59a96e18133f" providerId="ADAL" clId="{F1B68D61-D6DC-42BB-AD67-06B00FE64698}" dt="2024-08-22T15:21:26.289" v="11867" actId="47"/>
        <pc:sldMkLst>
          <pc:docMk/>
          <pc:sldMk cId="3215119411" sldId="2147475383"/>
        </pc:sldMkLst>
      </pc:sldChg>
      <pc:sldChg chg="new del">
        <pc:chgData name="Kohlmann, Michelle (MIL)" userId="9e44ceb8-366f-4e1a-85d6-59a96e18133f" providerId="ADAL" clId="{F1B68D61-D6DC-42BB-AD67-06B00FE64698}" dt="2024-08-22T15:21:26.289" v="11867" actId="47"/>
        <pc:sldMkLst>
          <pc:docMk/>
          <pc:sldMk cId="1089934163" sldId="2147475384"/>
        </pc:sldMkLst>
      </pc:sldChg>
      <pc:sldChg chg="new del">
        <pc:chgData name="Kohlmann, Michelle (MIL)" userId="9e44ceb8-366f-4e1a-85d6-59a96e18133f" providerId="ADAL" clId="{F1B68D61-D6DC-42BB-AD67-06B00FE64698}" dt="2024-08-22T15:21:26.289" v="11867" actId="47"/>
        <pc:sldMkLst>
          <pc:docMk/>
          <pc:sldMk cId="3457986696" sldId="2147475385"/>
        </pc:sldMkLst>
      </pc:sldChg>
      <pc:sldChg chg="new del">
        <pc:chgData name="Kohlmann, Michelle (MIL)" userId="9e44ceb8-366f-4e1a-85d6-59a96e18133f" providerId="ADAL" clId="{F1B68D61-D6DC-42BB-AD67-06B00FE64698}" dt="2024-08-22T15:21:26.289" v="11867" actId="47"/>
        <pc:sldMkLst>
          <pc:docMk/>
          <pc:sldMk cId="1600934643" sldId="2147475386"/>
        </pc:sldMkLst>
      </pc:sldChg>
      <pc:sldChg chg="new del">
        <pc:chgData name="Kohlmann, Michelle (MIL)" userId="9e44ceb8-366f-4e1a-85d6-59a96e18133f" providerId="ADAL" clId="{F1B68D61-D6DC-42BB-AD67-06B00FE64698}" dt="2024-08-22T15:21:26.289" v="11867" actId="47"/>
        <pc:sldMkLst>
          <pc:docMk/>
          <pc:sldMk cId="2567963624" sldId="2147475387"/>
        </pc:sldMkLst>
      </pc:sldChg>
      <pc:sldChg chg="new del">
        <pc:chgData name="Kohlmann, Michelle (MIL)" userId="9e44ceb8-366f-4e1a-85d6-59a96e18133f" providerId="ADAL" clId="{F1B68D61-D6DC-42BB-AD67-06B00FE64698}" dt="2024-08-22T15:21:26.289" v="11867" actId="47"/>
        <pc:sldMkLst>
          <pc:docMk/>
          <pc:sldMk cId="4130169285" sldId="2147475388"/>
        </pc:sldMkLst>
      </pc:sldChg>
      <pc:sldChg chg="new del">
        <pc:chgData name="Kohlmann, Michelle (MIL)" userId="9e44ceb8-366f-4e1a-85d6-59a96e18133f" providerId="ADAL" clId="{F1B68D61-D6DC-42BB-AD67-06B00FE64698}" dt="2024-08-22T15:21:26.289" v="11867" actId="47"/>
        <pc:sldMkLst>
          <pc:docMk/>
          <pc:sldMk cId="3381904826" sldId="2147475389"/>
        </pc:sldMkLst>
      </pc:sldChg>
      <pc:sldChg chg="new del">
        <pc:chgData name="Kohlmann, Michelle (MIL)" userId="9e44ceb8-366f-4e1a-85d6-59a96e18133f" providerId="ADAL" clId="{F1B68D61-D6DC-42BB-AD67-06B00FE64698}" dt="2024-08-22T15:21:26.289" v="11867" actId="47"/>
        <pc:sldMkLst>
          <pc:docMk/>
          <pc:sldMk cId="1897532885" sldId="2147475390"/>
        </pc:sldMkLst>
      </pc:sldChg>
      <pc:sldChg chg="new del">
        <pc:chgData name="Kohlmann, Michelle (MIL)" userId="9e44ceb8-366f-4e1a-85d6-59a96e18133f" providerId="ADAL" clId="{F1B68D61-D6DC-42BB-AD67-06B00FE64698}" dt="2024-08-22T15:21:26.289" v="11867" actId="47"/>
        <pc:sldMkLst>
          <pc:docMk/>
          <pc:sldMk cId="1442318881" sldId="2147475391"/>
        </pc:sldMkLst>
      </pc:sldChg>
      <pc:sldChg chg="new del">
        <pc:chgData name="Kohlmann, Michelle (MIL)" userId="9e44ceb8-366f-4e1a-85d6-59a96e18133f" providerId="ADAL" clId="{F1B68D61-D6DC-42BB-AD67-06B00FE64698}" dt="2024-08-22T15:21:26.289" v="11867" actId="47"/>
        <pc:sldMkLst>
          <pc:docMk/>
          <pc:sldMk cId="3360062312" sldId="2147475392"/>
        </pc:sldMkLst>
      </pc:sldChg>
      <pc:sldChg chg="new del">
        <pc:chgData name="Kohlmann, Michelle (MIL)" userId="9e44ceb8-366f-4e1a-85d6-59a96e18133f" providerId="ADAL" clId="{F1B68D61-D6DC-42BB-AD67-06B00FE64698}" dt="2024-08-22T15:21:26.289" v="11867" actId="47"/>
        <pc:sldMkLst>
          <pc:docMk/>
          <pc:sldMk cId="2376944997" sldId="2147475393"/>
        </pc:sldMkLst>
      </pc:sldChg>
      <pc:sldChg chg="new del">
        <pc:chgData name="Kohlmann, Michelle (MIL)" userId="9e44ceb8-366f-4e1a-85d6-59a96e18133f" providerId="ADAL" clId="{F1B68D61-D6DC-42BB-AD67-06B00FE64698}" dt="2024-08-22T15:21:26.289" v="11867" actId="47"/>
        <pc:sldMkLst>
          <pc:docMk/>
          <pc:sldMk cId="931379448" sldId="2147475394"/>
        </pc:sldMkLst>
      </pc:sldChg>
      <pc:sldChg chg="new del">
        <pc:chgData name="Kohlmann, Michelle (MIL)" userId="9e44ceb8-366f-4e1a-85d6-59a96e18133f" providerId="ADAL" clId="{F1B68D61-D6DC-42BB-AD67-06B00FE64698}" dt="2024-08-22T15:21:26.289" v="11867" actId="47"/>
        <pc:sldMkLst>
          <pc:docMk/>
          <pc:sldMk cId="1621442657" sldId="2147475395"/>
        </pc:sldMkLst>
      </pc:sldChg>
      <pc:sldChg chg="new del">
        <pc:chgData name="Kohlmann, Michelle (MIL)" userId="9e44ceb8-366f-4e1a-85d6-59a96e18133f" providerId="ADAL" clId="{F1B68D61-D6DC-42BB-AD67-06B00FE64698}" dt="2024-08-22T15:21:26.289" v="11867" actId="47"/>
        <pc:sldMkLst>
          <pc:docMk/>
          <pc:sldMk cId="2542227599" sldId="2147475396"/>
        </pc:sldMkLst>
      </pc:sldChg>
      <pc:sldChg chg="new del">
        <pc:chgData name="Kohlmann, Michelle (MIL)" userId="9e44ceb8-366f-4e1a-85d6-59a96e18133f" providerId="ADAL" clId="{F1B68D61-D6DC-42BB-AD67-06B00FE64698}" dt="2024-08-22T15:21:26.289" v="11867" actId="47"/>
        <pc:sldMkLst>
          <pc:docMk/>
          <pc:sldMk cId="2014194707" sldId="2147475397"/>
        </pc:sldMkLst>
      </pc:sldChg>
      <pc:sldChg chg="new del">
        <pc:chgData name="Kohlmann, Michelle (MIL)" userId="9e44ceb8-366f-4e1a-85d6-59a96e18133f" providerId="ADAL" clId="{F1B68D61-D6DC-42BB-AD67-06B00FE64698}" dt="2024-08-22T15:21:26.289" v="11867" actId="47"/>
        <pc:sldMkLst>
          <pc:docMk/>
          <pc:sldMk cId="749205938" sldId="2147475398"/>
        </pc:sldMkLst>
      </pc:sldChg>
      <pc:sldChg chg="new del">
        <pc:chgData name="Kohlmann, Michelle (MIL)" userId="9e44ceb8-366f-4e1a-85d6-59a96e18133f" providerId="ADAL" clId="{F1B68D61-D6DC-42BB-AD67-06B00FE64698}" dt="2024-08-22T15:21:26.289" v="11867" actId="47"/>
        <pc:sldMkLst>
          <pc:docMk/>
          <pc:sldMk cId="102087542" sldId="2147475399"/>
        </pc:sldMkLst>
      </pc:sldChg>
      <pc:sldChg chg="new del">
        <pc:chgData name="Kohlmann, Michelle (MIL)" userId="9e44ceb8-366f-4e1a-85d6-59a96e18133f" providerId="ADAL" clId="{F1B68D61-D6DC-42BB-AD67-06B00FE64698}" dt="2024-08-22T15:21:26.289" v="11867" actId="47"/>
        <pc:sldMkLst>
          <pc:docMk/>
          <pc:sldMk cId="2321738257" sldId="2147475400"/>
        </pc:sldMkLst>
      </pc:sldChg>
      <pc:sldChg chg="new del">
        <pc:chgData name="Kohlmann, Michelle (MIL)" userId="9e44ceb8-366f-4e1a-85d6-59a96e18133f" providerId="ADAL" clId="{F1B68D61-D6DC-42BB-AD67-06B00FE64698}" dt="2024-08-22T15:21:26.289" v="11867" actId="47"/>
        <pc:sldMkLst>
          <pc:docMk/>
          <pc:sldMk cId="2988964431" sldId="2147475401"/>
        </pc:sldMkLst>
      </pc:sldChg>
      <pc:sldChg chg="new del">
        <pc:chgData name="Kohlmann, Michelle (MIL)" userId="9e44ceb8-366f-4e1a-85d6-59a96e18133f" providerId="ADAL" clId="{F1B68D61-D6DC-42BB-AD67-06B00FE64698}" dt="2024-08-22T15:21:26.289" v="11867" actId="47"/>
        <pc:sldMkLst>
          <pc:docMk/>
          <pc:sldMk cId="4209352036" sldId="2147475402"/>
        </pc:sldMkLst>
      </pc:sldChg>
      <pc:sldChg chg="new del">
        <pc:chgData name="Kohlmann, Michelle (MIL)" userId="9e44ceb8-366f-4e1a-85d6-59a96e18133f" providerId="ADAL" clId="{F1B68D61-D6DC-42BB-AD67-06B00FE64698}" dt="2024-08-22T15:21:26.289" v="11867" actId="47"/>
        <pc:sldMkLst>
          <pc:docMk/>
          <pc:sldMk cId="443783319" sldId="2147475403"/>
        </pc:sldMkLst>
      </pc:sldChg>
      <pc:sldChg chg="new del">
        <pc:chgData name="Kohlmann, Michelle (MIL)" userId="9e44ceb8-366f-4e1a-85d6-59a96e18133f" providerId="ADAL" clId="{F1B68D61-D6DC-42BB-AD67-06B00FE64698}" dt="2024-08-22T15:21:26.289" v="11867" actId="47"/>
        <pc:sldMkLst>
          <pc:docMk/>
          <pc:sldMk cId="3177028118" sldId="2147475404"/>
        </pc:sldMkLst>
      </pc:sldChg>
      <pc:sldChg chg="new del">
        <pc:chgData name="Kohlmann, Michelle (MIL)" userId="9e44ceb8-366f-4e1a-85d6-59a96e18133f" providerId="ADAL" clId="{F1B68D61-D6DC-42BB-AD67-06B00FE64698}" dt="2024-08-22T15:21:26.289" v="11867" actId="47"/>
        <pc:sldMkLst>
          <pc:docMk/>
          <pc:sldMk cId="346826344" sldId="2147475405"/>
        </pc:sldMkLst>
      </pc:sldChg>
      <pc:sldChg chg="new del">
        <pc:chgData name="Kohlmann, Michelle (MIL)" userId="9e44ceb8-366f-4e1a-85d6-59a96e18133f" providerId="ADAL" clId="{F1B68D61-D6DC-42BB-AD67-06B00FE64698}" dt="2024-08-22T15:21:26.289" v="11867" actId="47"/>
        <pc:sldMkLst>
          <pc:docMk/>
          <pc:sldMk cId="2222264278" sldId="2147475406"/>
        </pc:sldMkLst>
      </pc:sldChg>
      <pc:sldChg chg="new del">
        <pc:chgData name="Kohlmann, Michelle (MIL)" userId="9e44ceb8-366f-4e1a-85d6-59a96e18133f" providerId="ADAL" clId="{F1B68D61-D6DC-42BB-AD67-06B00FE64698}" dt="2024-08-22T15:21:26.289" v="11867" actId="47"/>
        <pc:sldMkLst>
          <pc:docMk/>
          <pc:sldMk cId="2422014418" sldId="2147475407"/>
        </pc:sldMkLst>
      </pc:sldChg>
      <pc:sldChg chg="new del">
        <pc:chgData name="Kohlmann, Michelle (MIL)" userId="9e44ceb8-366f-4e1a-85d6-59a96e18133f" providerId="ADAL" clId="{F1B68D61-D6DC-42BB-AD67-06B00FE64698}" dt="2024-08-22T15:21:26.289" v="11867" actId="47"/>
        <pc:sldMkLst>
          <pc:docMk/>
          <pc:sldMk cId="3784728069" sldId="2147475408"/>
        </pc:sldMkLst>
      </pc:sldChg>
      <pc:sldChg chg="new del">
        <pc:chgData name="Kohlmann, Michelle (MIL)" userId="9e44ceb8-366f-4e1a-85d6-59a96e18133f" providerId="ADAL" clId="{F1B68D61-D6DC-42BB-AD67-06B00FE64698}" dt="2024-08-22T15:21:26.289" v="11867" actId="47"/>
        <pc:sldMkLst>
          <pc:docMk/>
          <pc:sldMk cId="2428236531" sldId="2147475409"/>
        </pc:sldMkLst>
      </pc:sldChg>
      <pc:sldChg chg="new del">
        <pc:chgData name="Kohlmann, Michelle (MIL)" userId="9e44ceb8-366f-4e1a-85d6-59a96e18133f" providerId="ADAL" clId="{F1B68D61-D6DC-42BB-AD67-06B00FE64698}" dt="2024-08-22T15:21:26.289" v="11867" actId="47"/>
        <pc:sldMkLst>
          <pc:docMk/>
          <pc:sldMk cId="2808309781" sldId="2147475410"/>
        </pc:sldMkLst>
      </pc:sldChg>
      <pc:sldChg chg="new del">
        <pc:chgData name="Kohlmann, Michelle (MIL)" userId="9e44ceb8-366f-4e1a-85d6-59a96e18133f" providerId="ADAL" clId="{F1B68D61-D6DC-42BB-AD67-06B00FE64698}" dt="2024-08-22T15:21:26.289" v="11867" actId="47"/>
        <pc:sldMkLst>
          <pc:docMk/>
          <pc:sldMk cId="1732880166" sldId="2147475411"/>
        </pc:sldMkLst>
      </pc:sldChg>
      <pc:sldChg chg="new del">
        <pc:chgData name="Kohlmann, Michelle (MIL)" userId="9e44ceb8-366f-4e1a-85d6-59a96e18133f" providerId="ADAL" clId="{F1B68D61-D6DC-42BB-AD67-06B00FE64698}" dt="2024-08-22T15:21:26.289" v="11867" actId="47"/>
        <pc:sldMkLst>
          <pc:docMk/>
          <pc:sldMk cId="242279676" sldId="2147475412"/>
        </pc:sldMkLst>
      </pc:sldChg>
      <pc:sldChg chg="new del">
        <pc:chgData name="Kohlmann, Michelle (MIL)" userId="9e44ceb8-366f-4e1a-85d6-59a96e18133f" providerId="ADAL" clId="{F1B68D61-D6DC-42BB-AD67-06B00FE64698}" dt="2024-08-22T15:21:26.289" v="11867" actId="47"/>
        <pc:sldMkLst>
          <pc:docMk/>
          <pc:sldMk cId="93138435" sldId="2147475413"/>
        </pc:sldMkLst>
      </pc:sldChg>
      <pc:sldChg chg="new del">
        <pc:chgData name="Kohlmann, Michelle (MIL)" userId="9e44ceb8-366f-4e1a-85d6-59a96e18133f" providerId="ADAL" clId="{F1B68D61-D6DC-42BB-AD67-06B00FE64698}" dt="2024-08-22T15:21:26.289" v="11867" actId="47"/>
        <pc:sldMkLst>
          <pc:docMk/>
          <pc:sldMk cId="2086422099" sldId="2147475414"/>
        </pc:sldMkLst>
      </pc:sldChg>
      <pc:sldChg chg="new del">
        <pc:chgData name="Kohlmann, Michelle (MIL)" userId="9e44ceb8-366f-4e1a-85d6-59a96e18133f" providerId="ADAL" clId="{F1B68D61-D6DC-42BB-AD67-06B00FE64698}" dt="2024-08-22T15:21:26.289" v="11867" actId="47"/>
        <pc:sldMkLst>
          <pc:docMk/>
          <pc:sldMk cId="4114536006" sldId="2147475415"/>
        </pc:sldMkLst>
      </pc:sldChg>
      <pc:sldChg chg="new del">
        <pc:chgData name="Kohlmann, Michelle (MIL)" userId="9e44ceb8-366f-4e1a-85d6-59a96e18133f" providerId="ADAL" clId="{F1B68D61-D6DC-42BB-AD67-06B00FE64698}" dt="2024-08-22T15:21:26.289" v="11867" actId="47"/>
        <pc:sldMkLst>
          <pc:docMk/>
          <pc:sldMk cId="4142463577" sldId="2147475416"/>
        </pc:sldMkLst>
      </pc:sldChg>
      <pc:sldChg chg="new del">
        <pc:chgData name="Kohlmann, Michelle (MIL)" userId="9e44ceb8-366f-4e1a-85d6-59a96e18133f" providerId="ADAL" clId="{F1B68D61-D6DC-42BB-AD67-06B00FE64698}" dt="2024-08-22T15:21:26.289" v="11867" actId="47"/>
        <pc:sldMkLst>
          <pc:docMk/>
          <pc:sldMk cId="4168237728" sldId="2147475417"/>
        </pc:sldMkLst>
      </pc:sldChg>
      <pc:sldChg chg="new del">
        <pc:chgData name="Kohlmann, Michelle (MIL)" userId="9e44ceb8-366f-4e1a-85d6-59a96e18133f" providerId="ADAL" clId="{F1B68D61-D6DC-42BB-AD67-06B00FE64698}" dt="2024-08-22T15:21:26.289" v="11867" actId="47"/>
        <pc:sldMkLst>
          <pc:docMk/>
          <pc:sldMk cId="3022990455" sldId="2147475418"/>
        </pc:sldMkLst>
      </pc:sldChg>
      <pc:sldChg chg="new del">
        <pc:chgData name="Kohlmann, Michelle (MIL)" userId="9e44ceb8-366f-4e1a-85d6-59a96e18133f" providerId="ADAL" clId="{F1B68D61-D6DC-42BB-AD67-06B00FE64698}" dt="2024-08-22T15:21:26.289" v="11867" actId="47"/>
        <pc:sldMkLst>
          <pc:docMk/>
          <pc:sldMk cId="1865310493" sldId="2147475419"/>
        </pc:sldMkLst>
      </pc:sldChg>
      <pc:sldChg chg="new del">
        <pc:chgData name="Kohlmann, Michelle (MIL)" userId="9e44ceb8-366f-4e1a-85d6-59a96e18133f" providerId="ADAL" clId="{F1B68D61-D6DC-42BB-AD67-06B00FE64698}" dt="2024-08-22T15:21:26.289" v="11867" actId="47"/>
        <pc:sldMkLst>
          <pc:docMk/>
          <pc:sldMk cId="2990783867" sldId="2147475420"/>
        </pc:sldMkLst>
      </pc:sldChg>
      <pc:sldChg chg="new del">
        <pc:chgData name="Kohlmann, Michelle (MIL)" userId="9e44ceb8-366f-4e1a-85d6-59a96e18133f" providerId="ADAL" clId="{F1B68D61-D6DC-42BB-AD67-06B00FE64698}" dt="2024-08-22T15:21:26.289" v="11867" actId="47"/>
        <pc:sldMkLst>
          <pc:docMk/>
          <pc:sldMk cId="1701755069" sldId="2147475421"/>
        </pc:sldMkLst>
      </pc:sldChg>
      <pc:sldChg chg="new del">
        <pc:chgData name="Kohlmann, Michelle (MIL)" userId="9e44ceb8-366f-4e1a-85d6-59a96e18133f" providerId="ADAL" clId="{F1B68D61-D6DC-42BB-AD67-06B00FE64698}" dt="2024-08-22T15:21:26.289" v="11867" actId="47"/>
        <pc:sldMkLst>
          <pc:docMk/>
          <pc:sldMk cId="2204355044" sldId="2147475422"/>
        </pc:sldMkLst>
      </pc:sldChg>
      <pc:sldChg chg="new del">
        <pc:chgData name="Kohlmann, Michelle (MIL)" userId="9e44ceb8-366f-4e1a-85d6-59a96e18133f" providerId="ADAL" clId="{F1B68D61-D6DC-42BB-AD67-06B00FE64698}" dt="2024-08-22T15:21:26.289" v="11867" actId="47"/>
        <pc:sldMkLst>
          <pc:docMk/>
          <pc:sldMk cId="4270219530" sldId="2147475423"/>
        </pc:sldMkLst>
      </pc:sldChg>
      <pc:sldChg chg="new del">
        <pc:chgData name="Kohlmann, Michelle (MIL)" userId="9e44ceb8-366f-4e1a-85d6-59a96e18133f" providerId="ADAL" clId="{F1B68D61-D6DC-42BB-AD67-06B00FE64698}" dt="2024-08-22T15:21:26.289" v="11867" actId="47"/>
        <pc:sldMkLst>
          <pc:docMk/>
          <pc:sldMk cId="1799754726" sldId="2147475424"/>
        </pc:sldMkLst>
      </pc:sldChg>
      <pc:sldChg chg="new del">
        <pc:chgData name="Kohlmann, Michelle (MIL)" userId="9e44ceb8-366f-4e1a-85d6-59a96e18133f" providerId="ADAL" clId="{F1B68D61-D6DC-42BB-AD67-06B00FE64698}" dt="2024-08-22T15:21:26.289" v="11867" actId="47"/>
        <pc:sldMkLst>
          <pc:docMk/>
          <pc:sldMk cId="3799590282" sldId="2147475425"/>
        </pc:sldMkLst>
      </pc:sldChg>
      <pc:sldChg chg="new del">
        <pc:chgData name="Kohlmann, Michelle (MIL)" userId="9e44ceb8-366f-4e1a-85d6-59a96e18133f" providerId="ADAL" clId="{F1B68D61-D6DC-42BB-AD67-06B00FE64698}" dt="2024-08-22T15:21:26.289" v="11867" actId="47"/>
        <pc:sldMkLst>
          <pc:docMk/>
          <pc:sldMk cId="274495012" sldId="2147475426"/>
        </pc:sldMkLst>
      </pc:sldChg>
      <pc:sldChg chg="new del">
        <pc:chgData name="Kohlmann, Michelle (MIL)" userId="9e44ceb8-366f-4e1a-85d6-59a96e18133f" providerId="ADAL" clId="{F1B68D61-D6DC-42BB-AD67-06B00FE64698}" dt="2024-08-22T15:21:26.289" v="11867" actId="47"/>
        <pc:sldMkLst>
          <pc:docMk/>
          <pc:sldMk cId="2936203981" sldId="2147475427"/>
        </pc:sldMkLst>
      </pc:sldChg>
      <pc:sldChg chg="new del">
        <pc:chgData name="Kohlmann, Michelle (MIL)" userId="9e44ceb8-366f-4e1a-85d6-59a96e18133f" providerId="ADAL" clId="{F1B68D61-D6DC-42BB-AD67-06B00FE64698}" dt="2024-08-22T15:21:26.289" v="11867" actId="47"/>
        <pc:sldMkLst>
          <pc:docMk/>
          <pc:sldMk cId="3500703298" sldId="2147475428"/>
        </pc:sldMkLst>
      </pc:sldChg>
      <pc:sldChg chg="new del">
        <pc:chgData name="Kohlmann, Michelle (MIL)" userId="9e44ceb8-366f-4e1a-85d6-59a96e18133f" providerId="ADAL" clId="{F1B68D61-D6DC-42BB-AD67-06B00FE64698}" dt="2024-08-22T15:21:26.289" v="11867" actId="47"/>
        <pc:sldMkLst>
          <pc:docMk/>
          <pc:sldMk cId="230000492" sldId="2147475429"/>
        </pc:sldMkLst>
      </pc:sldChg>
      <pc:sldChg chg="new del">
        <pc:chgData name="Kohlmann, Michelle (MIL)" userId="9e44ceb8-366f-4e1a-85d6-59a96e18133f" providerId="ADAL" clId="{F1B68D61-D6DC-42BB-AD67-06B00FE64698}" dt="2024-08-22T15:21:26.289" v="11867" actId="47"/>
        <pc:sldMkLst>
          <pc:docMk/>
          <pc:sldMk cId="2601178639" sldId="2147475430"/>
        </pc:sldMkLst>
      </pc:sldChg>
      <pc:sldChg chg="new del">
        <pc:chgData name="Kohlmann, Michelle (MIL)" userId="9e44ceb8-366f-4e1a-85d6-59a96e18133f" providerId="ADAL" clId="{F1B68D61-D6DC-42BB-AD67-06B00FE64698}" dt="2024-08-22T15:21:26.289" v="11867" actId="47"/>
        <pc:sldMkLst>
          <pc:docMk/>
          <pc:sldMk cId="1222275378" sldId="2147475431"/>
        </pc:sldMkLst>
      </pc:sldChg>
      <pc:sldChg chg="new del">
        <pc:chgData name="Kohlmann, Michelle (MIL)" userId="9e44ceb8-366f-4e1a-85d6-59a96e18133f" providerId="ADAL" clId="{F1B68D61-D6DC-42BB-AD67-06B00FE64698}" dt="2024-08-22T15:21:26.289" v="11867" actId="47"/>
        <pc:sldMkLst>
          <pc:docMk/>
          <pc:sldMk cId="1927265892" sldId="2147475432"/>
        </pc:sldMkLst>
      </pc:sldChg>
      <pc:sldChg chg="new del">
        <pc:chgData name="Kohlmann, Michelle (MIL)" userId="9e44ceb8-366f-4e1a-85d6-59a96e18133f" providerId="ADAL" clId="{F1B68D61-D6DC-42BB-AD67-06B00FE64698}" dt="2024-08-22T15:21:26.289" v="11867" actId="47"/>
        <pc:sldMkLst>
          <pc:docMk/>
          <pc:sldMk cId="3111685627" sldId="2147475433"/>
        </pc:sldMkLst>
      </pc:sldChg>
      <pc:sldChg chg="new del">
        <pc:chgData name="Kohlmann, Michelle (MIL)" userId="9e44ceb8-366f-4e1a-85d6-59a96e18133f" providerId="ADAL" clId="{F1B68D61-D6DC-42BB-AD67-06B00FE64698}" dt="2024-08-22T15:21:26.289" v="11867" actId="47"/>
        <pc:sldMkLst>
          <pc:docMk/>
          <pc:sldMk cId="3797205340" sldId="2147475434"/>
        </pc:sldMkLst>
      </pc:sldChg>
      <pc:sldChg chg="new del">
        <pc:chgData name="Kohlmann, Michelle (MIL)" userId="9e44ceb8-366f-4e1a-85d6-59a96e18133f" providerId="ADAL" clId="{F1B68D61-D6DC-42BB-AD67-06B00FE64698}" dt="2024-08-22T15:21:26.289" v="11867" actId="47"/>
        <pc:sldMkLst>
          <pc:docMk/>
          <pc:sldMk cId="2763507087" sldId="2147475435"/>
        </pc:sldMkLst>
      </pc:sldChg>
      <pc:sldChg chg="new del">
        <pc:chgData name="Kohlmann, Michelle (MIL)" userId="9e44ceb8-366f-4e1a-85d6-59a96e18133f" providerId="ADAL" clId="{F1B68D61-D6DC-42BB-AD67-06B00FE64698}" dt="2024-08-22T15:21:26.289" v="11867" actId="47"/>
        <pc:sldMkLst>
          <pc:docMk/>
          <pc:sldMk cId="1899773209" sldId="2147475436"/>
        </pc:sldMkLst>
      </pc:sldChg>
      <pc:sldChg chg="new del">
        <pc:chgData name="Kohlmann, Michelle (MIL)" userId="9e44ceb8-366f-4e1a-85d6-59a96e18133f" providerId="ADAL" clId="{F1B68D61-D6DC-42BB-AD67-06B00FE64698}" dt="2024-08-22T15:21:26.289" v="11867" actId="47"/>
        <pc:sldMkLst>
          <pc:docMk/>
          <pc:sldMk cId="3390130858" sldId="2147475437"/>
        </pc:sldMkLst>
      </pc:sldChg>
      <pc:sldChg chg="new del">
        <pc:chgData name="Kohlmann, Michelle (MIL)" userId="9e44ceb8-366f-4e1a-85d6-59a96e18133f" providerId="ADAL" clId="{F1B68D61-D6DC-42BB-AD67-06B00FE64698}" dt="2024-08-22T15:21:26.289" v="11867" actId="47"/>
        <pc:sldMkLst>
          <pc:docMk/>
          <pc:sldMk cId="3114512202" sldId="2147475438"/>
        </pc:sldMkLst>
      </pc:sldChg>
      <pc:sldChg chg="new del">
        <pc:chgData name="Kohlmann, Michelle (MIL)" userId="9e44ceb8-366f-4e1a-85d6-59a96e18133f" providerId="ADAL" clId="{F1B68D61-D6DC-42BB-AD67-06B00FE64698}" dt="2024-08-22T15:21:26.289" v="11867" actId="47"/>
        <pc:sldMkLst>
          <pc:docMk/>
          <pc:sldMk cId="4160189252" sldId="2147475439"/>
        </pc:sldMkLst>
      </pc:sldChg>
      <pc:sldChg chg="new del">
        <pc:chgData name="Kohlmann, Michelle (MIL)" userId="9e44ceb8-366f-4e1a-85d6-59a96e18133f" providerId="ADAL" clId="{F1B68D61-D6DC-42BB-AD67-06B00FE64698}" dt="2024-08-22T15:21:26.289" v="11867" actId="47"/>
        <pc:sldMkLst>
          <pc:docMk/>
          <pc:sldMk cId="2549415388" sldId="2147475440"/>
        </pc:sldMkLst>
      </pc:sldChg>
      <pc:sldChg chg="new del">
        <pc:chgData name="Kohlmann, Michelle (MIL)" userId="9e44ceb8-366f-4e1a-85d6-59a96e18133f" providerId="ADAL" clId="{F1B68D61-D6DC-42BB-AD67-06B00FE64698}" dt="2024-08-22T15:21:26.289" v="11867" actId="47"/>
        <pc:sldMkLst>
          <pc:docMk/>
          <pc:sldMk cId="2897136212" sldId="2147475441"/>
        </pc:sldMkLst>
      </pc:sldChg>
      <pc:sldChg chg="new del">
        <pc:chgData name="Kohlmann, Michelle (MIL)" userId="9e44ceb8-366f-4e1a-85d6-59a96e18133f" providerId="ADAL" clId="{F1B68D61-D6DC-42BB-AD67-06B00FE64698}" dt="2024-08-22T15:21:26.289" v="11867" actId="47"/>
        <pc:sldMkLst>
          <pc:docMk/>
          <pc:sldMk cId="1346023864" sldId="2147475442"/>
        </pc:sldMkLst>
      </pc:sldChg>
      <pc:sldChg chg="new del">
        <pc:chgData name="Kohlmann, Michelle (MIL)" userId="9e44ceb8-366f-4e1a-85d6-59a96e18133f" providerId="ADAL" clId="{F1B68D61-D6DC-42BB-AD67-06B00FE64698}" dt="2024-08-22T15:21:26.289" v="11867" actId="47"/>
        <pc:sldMkLst>
          <pc:docMk/>
          <pc:sldMk cId="283918686" sldId="2147475443"/>
        </pc:sldMkLst>
      </pc:sldChg>
      <pc:sldChg chg="new del">
        <pc:chgData name="Kohlmann, Michelle (MIL)" userId="9e44ceb8-366f-4e1a-85d6-59a96e18133f" providerId="ADAL" clId="{F1B68D61-D6DC-42BB-AD67-06B00FE64698}" dt="2024-08-22T15:21:26.289" v="11867" actId="47"/>
        <pc:sldMkLst>
          <pc:docMk/>
          <pc:sldMk cId="1493364927" sldId="2147475444"/>
        </pc:sldMkLst>
      </pc:sldChg>
      <pc:sldChg chg="new del">
        <pc:chgData name="Kohlmann, Michelle (MIL)" userId="9e44ceb8-366f-4e1a-85d6-59a96e18133f" providerId="ADAL" clId="{F1B68D61-D6DC-42BB-AD67-06B00FE64698}" dt="2024-08-22T15:21:26.289" v="11867" actId="47"/>
        <pc:sldMkLst>
          <pc:docMk/>
          <pc:sldMk cId="897578319" sldId="2147475445"/>
        </pc:sldMkLst>
      </pc:sldChg>
      <pc:sldChg chg="new del">
        <pc:chgData name="Kohlmann, Michelle (MIL)" userId="9e44ceb8-366f-4e1a-85d6-59a96e18133f" providerId="ADAL" clId="{F1B68D61-D6DC-42BB-AD67-06B00FE64698}" dt="2024-08-22T15:21:26.289" v="11867" actId="47"/>
        <pc:sldMkLst>
          <pc:docMk/>
          <pc:sldMk cId="3446800889" sldId="2147475446"/>
        </pc:sldMkLst>
      </pc:sldChg>
      <pc:sldChg chg="new del">
        <pc:chgData name="Kohlmann, Michelle (MIL)" userId="9e44ceb8-366f-4e1a-85d6-59a96e18133f" providerId="ADAL" clId="{F1B68D61-D6DC-42BB-AD67-06B00FE64698}" dt="2024-08-22T15:21:26.289" v="11867" actId="47"/>
        <pc:sldMkLst>
          <pc:docMk/>
          <pc:sldMk cId="1629063411" sldId="2147475447"/>
        </pc:sldMkLst>
      </pc:sldChg>
      <pc:sldChg chg="new del">
        <pc:chgData name="Kohlmann, Michelle (MIL)" userId="9e44ceb8-366f-4e1a-85d6-59a96e18133f" providerId="ADAL" clId="{F1B68D61-D6DC-42BB-AD67-06B00FE64698}" dt="2024-08-22T15:21:26.289" v="11867" actId="47"/>
        <pc:sldMkLst>
          <pc:docMk/>
          <pc:sldMk cId="553417254" sldId="2147475448"/>
        </pc:sldMkLst>
      </pc:sldChg>
      <pc:sldChg chg="new del">
        <pc:chgData name="Kohlmann, Michelle (MIL)" userId="9e44ceb8-366f-4e1a-85d6-59a96e18133f" providerId="ADAL" clId="{F1B68D61-D6DC-42BB-AD67-06B00FE64698}" dt="2024-08-22T15:21:26.289" v="11867" actId="47"/>
        <pc:sldMkLst>
          <pc:docMk/>
          <pc:sldMk cId="1009080876" sldId="2147475449"/>
        </pc:sldMkLst>
      </pc:sldChg>
      <pc:sldChg chg="new del">
        <pc:chgData name="Kohlmann, Michelle (MIL)" userId="9e44ceb8-366f-4e1a-85d6-59a96e18133f" providerId="ADAL" clId="{F1B68D61-D6DC-42BB-AD67-06B00FE64698}" dt="2024-08-22T15:21:26.289" v="11867" actId="47"/>
        <pc:sldMkLst>
          <pc:docMk/>
          <pc:sldMk cId="2699701020" sldId="2147475450"/>
        </pc:sldMkLst>
      </pc:sldChg>
      <pc:sldChg chg="new del">
        <pc:chgData name="Kohlmann, Michelle (MIL)" userId="9e44ceb8-366f-4e1a-85d6-59a96e18133f" providerId="ADAL" clId="{F1B68D61-D6DC-42BB-AD67-06B00FE64698}" dt="2024-08-22T15:21:26.289" v="11867" actId="47"/>
        <pc:sldMkLst>
          <pc:docMk/>
          <pc:sldMk cId="1688025621" sldId="2147475451"/>
        </pc:sldMkLst>
      </pc:sldChg>
      <pc:sldChg chg="new del">
        <pc:chgData name="Kohlmann, Michelle (MIL)" userId="9e44ceb8-366f-4e1a-85d6-59a96e18133f" providerId="ADAL" clId="{F1B68D61-D6DC-42BB-AD67-06B00FE64698}" dt="2024-08-22T15:21:26.289" v="11867" actId="47"/>
        <pc:sldMkLst>
          <pc:docMk/>
          <pc:sldMk cId="1294924209" sldId="2147475452"/>
        </pc:sldMkLst>
      </pc:sldChg>
      <pc:sldChg chg="new del">
        <pc:chgData name="Kohlmann, Michelle (MIL)" userId="9e44ceb8-366f-4e1a-85d6-59a96e18133f" providerId="ADAL" clId="{F1B68D61-D6DC-42BB-AD67-06B00FE64698}" dt="2024-08-22T15:21:26.289" v="11867" actId="47"/>
        <pc:sldMkLst>
          <pc:docMk/>
          <pc:sldMk cId="168024265" sldId="2147475453"/>
        </pc:sldMkLst>
      </pc:sldChg>
      <pc:sldChg chg="new del">
        <pc:chgData name="Kohlmann, Michelle (MIL)" userId="9e44ceb8-366f-4e1a-85d6-59a96e18133f" providerId="ADAL" clId="{F1B68D61-D6DC-42BB-AD67-06B00FE64698}" dt="2024-08-22T15:21:26.289" v="11867" actId="47"/>
        <pc:sldMkLst>
          <pc:docMk/>
          <pc:sldMk cId="3331904215" sldId="2147475454"/>
        </pc:sldMkLst>
      </pc:sldChg>
      <pc:sldChg chg="new del">
        <pc:chgData name="Kohlmann, Michelle (MIL)" userId="9e44ceb8-366f-4e1a-85d6-59a96e18133f" providerId="ADAL" clId="{F1B68D61-D6DC-42BB-AD67-06B00FE64698}" dt="2024-08-22T15:21:26.289" v="11867" actId="47"/>
        <pc:sldMkLst>
          <pc:docMk/>
          <pc:sldMk cId="1838207385" sldId="2147475455"/>
        </pc:sldMkLst>
      </pc:sldChg>
      <pc:sldChg chg="new del">
        <pc:chgData name="Kohlmann, Michelle (MIL)" userId="9e44ceb8-366f-4e1a-85d6-59a96e18133f" providerId="ADAL" clId="{F1B68D61-D6DC-42BB-AD67-06B00FE64698}" dt="2024-08-22T15:21:26.289" v="11867" actId="47"/>
        <pc:sldMkLst>
          <pc:docMk/>
          <pc:sldMk cId="1916048022" sldId="2147475456"/>
        </pc:sldMkLst>
      </pc:sldChg>
      <pc:sldChg chg="new del">
        <pc:chgData name="Kohlmann, Michelle (MIL)" userId="9e44ceb8-366f-4e1a-85d6-59a96e18133f" providerId="ADAL" clId="{F1B68D61-D6DC-42BB-AD67-06B00FE64698}" dt="2024-08-22T15:21:26.289" v="11867" actId="47"/>
        <pc:sldMkLst>
          <pc:docMk/>
          <pc:sldMk cId="2223178824" sldId="2147475457"/>
        </pc:sldMkLst>
      </pc:sldChg>
      <pc:sldChg chg="new del">
        <pc:chgData name="Kohlmann, Michelle (MIL)" userId="9e44ceb8-366f-4e1a-85d6-59a96e18133f" providerId="ADAL" clId="{F1B68D61-D6DC-42BB-AD67-06B00FE64698}" dt="2024-08-22T15:21:26.289" v="11867" actId="47"/>
        <pc:sldMkLst>
          <pc:docMk/>
          <pc:sldMk cId="1542490455" sldId="2147475458"/>
        </pc:sldMkLst>
      </pc:sldChg>
      <pc:sldChg chg="new del">
        <pc:chgData name="Kohlmann, Michelle (MIL)" userId="9e44ceb8-366f-4e1a-85d6-59a96e18133f" providerId="ADAL" clId="{F1B68D61-D6DC-42BB-AD67-06B00FE64698}" dt="2024-08-22T15:21:26.289" v="11867" actId="47"/>
        <pc:sldMkLst>
          <pc:docMk/>
          <pc:sldMk cId="3347669659" sldId="2147475459"/>
        </pc:sldMkLst>
      </pc:sldChg>
      <pc:sldChg chg="new del">
        <pc:chgData name="Kohlmann, Michelle (MIL)" userId="9e44ceb8-366f-4e1a-85d6-59a96e18133f" providerId="ADAL" clId="{F1B68D61-D6DC-42BB-AD67-06B00FE64698}" dt="2024-08-22T15:21:26.289" v="11867" actId="47"/>
        <pc:sldMkLst>
          <pc:docMk/>
          <pc:sldMk cId="1451276401" sldId="2147475460"/>
        </pc:sldMkLst>
      </pc:sldChg>
      <pc:sldChg chg="new del">
        <pc:chgData name="Kohlmann, Michelle (MIL)" userId="9e44ceb8-366f-4e1a-85d6-59a96e18133f" providerId="ADAL" clId="{F1B68D61-D6DC-42BB-AD67-06B00FE64698}" dt="2024-08-22T15:21:26.289" v="11867" actId="47"/>
        <pc:sldMkLst>
          <pc:docMk/>
          <pc:sldMk cId="1614120997" sldId="2147475461"/>
        </pc:sldMkLst>
      </pc:sldChg>
      <pc:sldChg chg="new del">
        <pc:chgData name="Kohlmann, Michelle (MIL)" userId="9e44ceb8-366f-4e1a-85d6-59a96e18133f" providerId="ADAL" clId="{F1B68D61-D6DC-42BB-AD67-06B00FE64698}" dt="2024-08-22T15:21:26.289" v="11867" actId="47"/>
        <pc:sldMkLst>
          <pc:docMk/>
          <pc:sldMk cId="1159274804" sldId="2147475462"/>
        </pc:sldMkLst>
      </pc:sldChg>
      <pc:sldChg chg="new del">
        <pc:chgData name="Kohlmann, Michelle (MIL)" userId="9e44ceb8-366f-4e1a-85d6-59a96e18133f" providerId="ADAL" clId="{F1B68D61-D6DC-42BB-AD67-06B00FE64698}" dt="2024-08-22T15:21:26.289" v="11867" actId="47"/>
        <pc:sldMkLst>
          <pc:docMk/>
          <pc:sldMk cId="3971686766" sldId="2147475463"/>
        </pc:sldMkLst>
      </pc:sldChg>
      <pc:sldChg chg="new del">
        <pc:chgData name="Kohlmann, Michelle (MIL)" userId="9e44ceb8-366f-4e1a-85d6-59a96e18133f" providerId="ADAL" clId="{F1B68D61-D6DC-42BB-AD67-06B00FE64698}" dt="2024-08-22T15:21:26.289" v="11867" actId="47"/>
        <pc:sldMkLst>
          <pc:docMk/>
          <pc:sldMk cId="3088326148" sldId="2147475464"/>
        </pc:sldMkLst>
      </pc:sldChg>
      <pc:sldChg chg="new del">
        <pc:chgData name="Kohlmann, Michelle (MIL)" userId="9e44ceb8-366f-4e1a-85d6-59a96e18133f" providerId="ADAL" clId="{F1B68D61-D6DC-42BB-AD67-06B00FE64698}" dt="2024-08-22T15:21:26.289" v="11867" actId="47"/>
        <pc:sldMkLst>
          <pc:docMk/>
          <pc:sldMk cId="2198421712" sldId="2147475465"/>
        </pc:sldMkLst>
      </pc:sldChg>
      <pc:sldChg chg="new del">
        <pc:chgData name="Kohlmann, Michelle (MIL)" userId="9e44ceb8-366f-4e1a-85d6-59a96e18133f" providerId="ADAL" clId="{F1B68D61-D6DC-42BB-AD67-06B00FE64698}" dt="2024-08-22T15:21:26.289" v="11867" actId="47"/>
        <pc:sldMkLst>
          <pc:docMk/>
          <pc:sldMk cId="945327268" sldId="2147475466"/>
        </pc:sldMkLst>
      </pc:sldChg>
      <pc:sldChg chg="new del">
        <pc:chgData name="Kohlmann, Michelle (MIL)" userId="9e44ceb8-366f-4e1a-85d6-59a96e18133f" providerId="ADAL" clId="{F1B68D61-D6DC-42BB-AD67-06B00FE64698}" dt="2024-08-22T15:21:26.289" v="11867" actId="47"/>
        <pc:sldMkLst>
          <pc:docMk/>
          <pc:sldMk cId="3838290525" sldId="2147475467"/>
        </pc:sldMkLst>
      </pc:sldChg>
      <pc:sldChg chg="new del">
        <pc:chgData name="Kohlmann, Michelle (MIL)" userId="9e44ceb8-366f-4e1a-85d6-59a96e18133f" providerId="ADAL" clId="{F1B68D61-D6DC-42BB-AD67-06B00FE64698}" dt="2024-08-22T15:21:26.289" v="11867" actId="47"/>
        <pc:sldMkLst>
          <pc:docMk/>
          <pc:sldMk cId="2037913087" sldId="2147475468"/>
        </pc:sldMkLst>
      </pc:sldChg>
      <pc:sldChg chg="new del">
        <pc:chgData name="Kohlmann, Michelle (MIL)" userId="9e44ceb8-366f-4e1a-85d6-59a96e18133f" providerId="ADAL" clId="{F1B68D61-D6DC-42BB-AD67-06B00FE64698}" dt="2024-08-22T15:21:26.289" v="11867" actId="47"/>
        <pc:sldMkLst>
          <pc:docMk/>
          <pc:sldMk cId="3372493454" sldId="2147475469"/>
        </pc:sldMkLst>
      </pc:sldChg>
      <pc:sldChg chg="new del">
        <pc:chgData name="Kohlmann, Michelle (MIL)" userId="9e44ceb8-366f-4e1a-85d6-59a96e18133f" providerId="ADAL" clId="{F1B68D61-D6DC-42BB-AD67-06B00FE64698}" dt="2024-08-22T15:21:26.289" v="11867" actId="47"/>
        <pc:sldMkLst>
          <pc:docMk/>
          <pc:sldMk cId="2354047446" sldId="2147475470"/>
        </pc:sldMkLst>
      </pc:sldChg>
      <pc:sldChg chg="new del">
        <pc:chgData name="Kohlmann, Michelle (MIL)" userId="9e44ceb8-366f-4e1a-85d6-59a96e18133f" providerId="ADAL" clId="{F1B68D61-D6DC-42BB-AD67-06B00FE64698}" dt="2024-08-22T15:21:26.289" v="11867" actId="47"/>
        <pc:sldMkLst>
          <pc:docMk/>
          <pc:sldMk cId="3676612613" sldId="2147475471"/>
        </pc:sldMkLst>
      </pc:sldChg>
      <pc:sldChg chg="new del">
        <pc:chgData name="Kohlmann, Michelle (MIL)" userId="9e44ceb8-366f-4e1a-85d6-59a96e18133f" providerId="ADAL" clId="{F1B68D61-D6DC-42BB-AD67-06B00FE64698}" dt="2024-08-22T15:21:26.289" v="11867" actId="47"/>
        <pc:sldMkLst>
          <pc:docMk/>
          <pc:sldMk cId="2471095410" sldId="2147475472"/>
        </pc:sldMkLst>
      </pc:sldChg>
      <pc:sldChg chg="new del">
        <pc:chgData name="Kohlmann, Michelle (MIL)" userId="9e44ceb8-366f-4e1a-85d6-59a96e18133f" providerId="ADAL" clId="{F1B68D61-D6DC-42BB-AD67-06B00FE64698}" dt="2024-08-22T15:21:26.289" v="11867" actId="47"/>
        <pc:sldMkLst>
          <pc:docMk/>
          <pc:sldMk cId="3229817747" sldId="2147475473"/>
        </pc:sldMkLst>
      </pc:sldChg>
      <pc:sldChg chg="new del">
        <pc:chgData name="Kohlmann, Michelle (MIL)" userId="9e44ceb8-366f-4e1a-85d6-59a96e18133f" providerId="ADAL" clId="{F1B68D61-D6DC-42BB-AD67-06B00FE64698}" dt="2024-08-22T15:21:26.289" v="11867" actId="47"/>
        <pc:sldMkLst>
          <pc:docMk/>
          <pc:sldMk cId="1418208996" sldId="2147475474"/>
        </pc:sldMkLst>
      </pc:sldChg>
      <pc:sldChg chg="new del">
        <pc:chgData name="Kohlmann, Michelle (MIL)" userId="9e44ceb8-366f-4e1a-85d6-59a96e18133f" providerId="ADAL" clId="{F1B68D61-D6DC-42BB-AD67-06B00FE64698}" dt="2024-08-22T15:21:26.289" v="11867" actId="47"/>
        <pc:sldMkLst>
          <pc:docMk/>
          <pc:sldMk cId="395128470" sldId="2147475475"/>
        </pc:sldMkLst>
      </pc:sldChg>
      <pc:sldChg chg="new del">
        <pc:chgData name="Kohlmann, Michelle (MIL)" userId="9e44ceb8-366f-4e1a-85d6-59a96e18133f" providerId="ADAL" clId="{F1B68D61-D6DC-42BB-AD67-06B00FE64698}" dt="2024-08-22T15:21:26.289" v="11867" actId="47"/>
        <pc:sldMkLst>
          <pc:docMk/>
          <pc:sldMk cId="218606361" sldId="2147475476"/>
        </pc:sldMkLst>
      </pc:sldChg>
      <pc:sldChg chg="new del">
        <pc:chgData name="Kohlmann, Michelle (MIL)" userId="9e44ceb8-366f-4e1a-85d6-59a96e18133f" providerId="ADAL" clId="{F1B68D61-D6DC-42BB-AD67-06B00FE64698}" dt="2024-08-22T15:21:26.289" v="11867" actId="47"/>
        <pc:sldMkLst>
          <pc:docMk/>
          <pc:sldMk cId="3240903881" sldId="2147475477"/>
        </pc:sldMkLst>
      </pc:sldChg>
      <pc:sldChg chg="new del">
        <pc:chgData name="Kohlmann, Michelle (MIL)" userId="9e44ceb8-366f-4e1a-85d6-59a96e18133f" providerId="ADAL" clId="{F1B68D61-D6DC-42BB-AD67-06B00FE64698}" dt="2024-08-22T15:21:26.289" v="11867" actId="47"/>
        <pc:sldMkLst>
          <pc:docMk/>
          <pc:sldMk cId="702392915" sldId="2147475478"/>
        </pc:sldMkLst>
      </pc:sldChg>
      <pc:sldChg chg="new del">
        <pc:chgData name="Kohlmann, Michelle (MIL)" userId="9e44ceb8-366f-4e1a-85d6-59a96e18133f" providerId="ADAL" clId="{F1B68D61-D6DC-42BB-AD67-06B00FE64698}" dt="2024-08-22T15:21:26.289" v="11867" actId="47"/>
        <pc:sldMkLst>
          <pc:docMk/>
          <pc:sldMk cId="2122429777" sldId="2147475479"/>
        </pc:sldMkLst>
      </pc:sldChg>
      <pc:sldChg chg="new del">
        <pc:chgData name="Kohlmann, Michelle (MIL)" userId="9e44ceb8-366f-4e1a-85d6-59a96e18133f" providerId="ADAL" clId="{F1B68D61-D6DC-42BB-AD67-06B00FE64698}" dt="2024-08-22T15:21:26.289" v="11867" actId="47"/>
        <pc:sldMkLst>
          <pc:docMk/>
          <pc:sldMk cId="324457849" sldId="2147475480"/>
        </pc:sldMkLst>
      </pc:sldChg>
      <pc:sldChg chg="new del">
        <pc:chgData name="Kohlmann, Michelle (MIL)" userId="9e44ceb8-366f-4e1a-85d6-59a96e18133f" providerId="ADAL" clId="{F1B68D61-D6DC-42BB-AD67-06B00FE64698}" dt="2024-08-22T15:21:26.289" v="11867" actId="47"/>
        <pc:sldMkLst>
          <pc:docMk/>
          <pc:sldMk cId="3953557347" sldId="2147475481"/>
        </pc:sldMkLst>
      </pc:sldChg>
      <pc:sldChg chg="new del">
        <pc:chgData name="Kohlmann, Michelle (MIL)" userId="9e44ceb8-366f-4e1a-85d6-59a96e18133f" providerId="ADAL" clId="{F1B68D61-D6DC-42BB-AD67-06B00FE64698}" dt="2024-08-22T15:21:26.289" v="11867" actId="47"/>
        <pc:sldMkLst>
          <pc:docMk/>
          <pc:sldMk cId="70289312" sldId="2147475482"/>
        </pc:sldMkLst>
      </pc:sldChg>
      <pc:sldChg chg="new del">
        <pc:chgData name="Kohlmann, Michelle (MIL)" userId="9e44ceb8-366f-4e1a-85d6-59a96e18133f" providerId="ADAL" clId="{F1B68D61-D6DC-42BB-AD67-06B00FE64698}" dt="2024-08-22T15:21:26.289" v="11867" actId="47"/>
        <pc:sldMkLst>
          <pc:docMk/>
          <pc:sldMk cId="3054708707" sldId="2147475483"/>
        </pc:sldMkLst>
      </pc:sldChg>
      <pc:sldChg chg="new del">
        <pc:chgData name="Kohlmann, Michelle (MIL)" userId="9e44ceb8-366f-4e1a-85d6-59a96e18133f" providerId="ADAL" clId="{F1B68D61-D6DC-42BB-AD67-06B00FE64698}" dt="2024-08-22T15:21:26.289" v="11867" actId="47"/>
        <pc:sldMkLst>
          <pc:docMk/>
          <pc:sldMk cId="2794588974" sldId="2147475484"/>
        </pc:sldMkLst>
      </pc:sldChg>
      <pc:sldChg chg="new del">
        <pc:chgData name="Kohlmann, Michelle (MIL)" userId="9e44ceb8-366f-4e1a-85d6-59a96e18133f" providerId="ADAL" clId="{F1B68D61-D6DC-42BB-AD67-06B00FE64698}" dt="2024-08-22T15:21:26.289" v="11867" actId="47"/>
        <pc:sldMkLst>
          <pc:docMk/>
          <pc:sldMk cId="1696698579" sldId="2147475485"/>
        </pc:sldMkLst>
      </pc:sldChg>
      <pc:sldChg chg="new del">
        <pc:chgData name="Kohlmann, Michelle (MIL)" userId="9e44ceb8-366f-4e1a-85d6-59a96e18133f" providerId="ADAL" clId="{F1B68D61-D6DC-42BB-AD67-06B00FE64698}" dt="2024-08-22T15:21:26.289" v="11867" actId="47"/>
        <pc:sldMkLst>
          <pc:docMk/>
          <pc:sldMk cId="1684963490" sldId="2147475486"/>
        </pc:sldMkLst>
      </pc:sldChg>
      <pc:sldChg chg="new del">
        <pc:chgData name="Kohlmann, Michelle (MIL)" userId="9e44ceb8-366f-4e1a-85d6-59a96e18133f" providerId="ADAL" clId="{F1B68D61-D6DC-42BB-AD67-06B00FE64698}" dt="2024-08-22T15:21:26.289" v="11867" actId="47"/>
        <pc:sldMkLst>
          <pc:docMk/>
          <pc:sldMk cId="167709463" sldId="2147475487"/>
        </pc:sldMkLst>
      </pc:sldChg>
      <pc:sldChg chg="new del">
        <pc:chgData name="Kohlmann, Michelle (MIL)" userId="9e44ceb8-366f-4e1a-85d6-59a96e18133f" providerId="ADAL" clId="{F1B68D61-D6DC-42BB-AD67-06B00FE64698}" dt="2024-08-22T15:21:26.289" v="11867" actId="47"/>
        <pc:sldMkLst>
          <pc:docMk/>
          <pc:sldMk cId="368549359" sldId="2147475488"/>
        </pc:sldMkLst>
      </pc:sldChg>
      <pc:sldChg chg="new del">
        <pc:chgData name="Kohlmann, Michelle (MIL)" userId="9e44ceb8-366f-4e1a-85d6-59a96e18133f" providerId="ADAL" clId="{F1B68D61-D6DC-42BB-AD67-06B00FE64698}" dt="2024-08-22T15:21:26.289" v="11867" actId="47"/>
        <pc:sldMkLst>
          <pc:docMk/>
          <pc:sldMk cId="1494154997" sldId="2147475489"/>
        </pc:sldMkLst>
      </pc:sldChg>
      <pc:sldChg chg="new del">
        <pc:chgData name="Kohlmann, Michelle (MIL)" userId="9e44ceb8-366f-4e1a-85d6-59a96e18133f" providerId="ADAL" clId="{F1B68D61-D6DC-42BB-AD67-06B00FE64698}" dt="2024-08-22T15:21:26.289" v="11867" actId="47"/>
        <pc:sldMkLst>
          <pc:docMk/>
          <pc:sldMk cId="2382490899" sldId="2147475490"/>
        </pc:sldMkLst>
      </pc:sldChg>
      <pc:sldChg chg="new del">
        <pc:chgData name="Kohlmann, Michelle (MIL)" userId="9e44ceb8-366f-4e1a-85d6-59a96e18133f" providerId="ADAL" clId="{F1B68D61-D6DC-42BB-AD67-06B00FE64698}" dt="2024-08-22T15:21:26.289" v="11867" actId="47"/>
        <pc:sldMkLst>
          <pc:docMk/>
          <pc:sldMk cId="3701145494" sldId="2147475491"/>
        </pc:sldMkLst>
      </pc:sldChg>
      <pc:sldChg chg="new del">
        <pc:chgData name="Kohlmann, Michelle (MIL)" userId="9e44ceb8-366f-4e1a-85d6-59a96e18133f" providerId="ADAL" clId="{F1B68D61-D6DC-42BB-AD67-06B00FE64698}" dt="2024-08-22T15:21:26.289" v="11867" actId="47"/>
        <pc:sldMkLst>
          <pc:docMk/>
          <pc:sldMk cId="4237792919" sldId="2147475492"/>
        </pc:sldMkLst>
      </pc:sldChg>
      <pc:sldChg chg="new del">
        <pc:chgData name="Kohlmann, Michelle (MIL)" userId="9e44ceb8-366f-4e1a-85d6-59a96e18133f" providerId="ADAL" clId="{F1B68D61-D6DC-42BB-AD67-06B00FE64698}" dt="2024-08-22T15:21:26.289" v="11867" actId="47"/>
        <pc:sldMkLst>
          <pc:docMk/>
          <pc:sldMk cId="515258658" sldId="2147475493"/>
        </pc:sldMkLst>
      </pc:sldChg>
      <pc:sldChg chg="new del">
        <pc:chgData name="Kohlmann, Michelle (MIL)" userId="9e44ceb8-366f-4e1a-85d6-59a96e18133f" providerId="ADAL" clId="{F1B68D61-D6DC-42BB-AD67-06B00FE64698}" dt="2024-08-22T15:21:26.289" v="11867" actId="47"/>
        <pc:sldMkLst>
          <pc:docMk/>
          <pc:sldMk cId="620491136" sldId="2147475494"/>
        </pc:sldMkLst>
      </pc:sldChg>
      <pc:sldChg chg="new del">
        <pc:chgData name="Kohlmann, Michelle (MIL)" userId="9e44ceb8-366f-4e1a-85d6-59a96e18133f" providerId="ADAL" clId="{F1B68D61-D6DC-42BB-AD67-06B00FE64698}" dt="2024-08-22T15:21:26.289" v="11867" actId="47"/>
        <pc:sldMkLst>
          <pc:docMk/>
          <pc:sldMk cId="3270326126" sldId="2147475495"/>
        </pc:sldMkLst>
      </pc:sldChg>
      <pc:sldChg chg="new del">
        <pc:chgData name="Kohlmann, Michelle (MIL)" userId="9e44ceb8-366f-4e1a-85d6-59a96e18133f" providerId="ADAL" clId="{F1B68D61-D6DC-42BB-AD67-06B00FE64698}" dt="2024-08-22T15:21:26.289" v="11867" actId="47"/>
        <pc:sldMkLst>
          <pc:docMk/>
          <pc:sldMk cId="1893898594" sldId="2147475496"/>
        </pc:sldMkLst>
      </pc:sldChg>
      <pc:sldChg chg="new del">
        <pc:chgData name="Kohlmann, Michelle (MIL)" userId="9e44ceb8-366f-4e1a-85d6-59a96e18133f" providerId="ADAL" clId="{F1B68D61-D6DC-42BB-AD67-06B00FE64698}" dt="2024-08-22T15:21:26.289" v="11867" actId="47"/>
        <pc:sldMkLst>
          <pc:docMk/>
          <pc:sldMk cId="4260129010" sldId="2147475497"/>
        </pc:sldMkLst>
      </pc:sldChg>
      <pc:sldChg chg="new del">
        <pc:chgData name="Kohlmann, Michelle (MIL)" userId="9e44ceb8-366f-4e1a-85d6-59a96e18133f" providerId="ADAL" clId="{F1B68D61-D6DC-42BB-AD67-06B00FE64698}" dt="2024-08-22T15:21:26.289" v="11867" actId="47"/>
        <pc:sldMkLst>
          <pc:docMk/>
          <pc:sldMk cId="796770907" sldId="2147475498"/>
        </pc:sldMkLst>
      </pc:sldChg>
      <pc:sldChg chg="new del">
        <pc:chgData name="Kohlmann, Michelle (MIL)" userId="9e44ceb8-366f-4e1a-85d6-59a96e18133f" providerId="ADAL" clId="{F1B68D61-D6DC-42BB-AD67-06B00FE64698}" dt="2024-08-22T15:21:26.289" v="11867" actId="47"/>
        <pc:sldMkLst>
          <pc:docMk/>
          <pc:sldMk cId="3825408958" sldId="2147475499"/>
        </pc:sldMkLst>
      </pc:sldChg>
      <pc:sldChg chg="new del">
        <pc:chgData name="Kohlmann, Michelle (MIL)" userId="9e44ceb8-366f-4e1a-85d6-59a96e18133f" providerId="ADAL" clId="{F1B68D61-D6DC-42BB-AD67-06B00FE64698}" dt="2024-08-22T15:21:26.289" v="11867" actId="47"/>
        <pc:sldMkLst>
          <pc:docMk/>
          <pc:sldMk cId="1066183008" sldId="2147475500"/>
        </pc:sldMkLst>
      </pc:sldChg>
      <pc:sldChg chg="new del">
        <pc:chgData name="Kohlmann, Michelle (MIL)" userId="9e44ceb8-366f-4e1a-85d6-59a96e18133f" providerId="ADAL" clId="{F1B68D61-D6DC-42BB-AD67-06B00FE64698}" dt="2024-08-22T15:21:26.289" v="11867" actId="47"/>
        <pc:sldMkLst>
          <pc:docMk/>
          <pc:sldMk cId="181888982" sldId="2147475501"/>
        </pc:sldMkLst>
      </pc:sldChg>
    </pc:docChg>
  </pc:docChgLst>
  <pc:docChgLst>
    <pc:chgData name="Kohlmann, Michelle (MIL)" userId="S::michelle.kohlmann@mil.wa.gov::9e44ceb8-366f-4e1a-85d6-59a96e18133f" providerId="AD" clId="Web-{5217835F-3E34-9549-0B7A-C42FFA2841B3}"/>
    <pc:docChg chg="modSld">
      <pc:chgData name="Kohlmann, Michelle (MIL)" userId="S::michelle.kohlmann@mil.wa.gov::9e44ceb8-366f-4e1a-85d6-59a96e18133f" providerId="AD" clId="Web-{5217835F-3E34-9549-0B7A-C42FFA2841B3}" dt="2024-08-13T20:01:45.979" v="3" actId="20577"/>
      <pc:docMkLst>
        <pc:docMk/>
      </pc:docMkLst>
      <pc:sldChg chg="modSp">
        <pc:chgData name="Kohlmann, Michelle (MIL)" userId="S::michelle.kohlmann@mil.wa.gov::9e44ceb8-366f-4e1a-85d6-59a96e18133f" providerId="AD" clId="Web-{5217835F-3E34-9549-0B7A-C42FFA2841B3}" dt="2024-08-13T20:01:45.979" v="3" actId="20577"/>
        <pc:sldMkLst>
          <pc:docMk/>
          <pc:sldMk cId="2561003841" sldId="460"/>
        </pc:sldMkLst>
        <pc:spChg chg="mod">
          <ac:chgData name="Kohlmann, Michelle (MIL)" userId="S::michelle.kohlmann@mil.wa.gov::9e44ceb8-366f-4e1a-85d6-59a96e18133f" providerId="AD" clId="Web-{5217835F-3E34-9549-0B7A-C42FFA2841B3}" dt="2024-08-13T20:01:45.979" v="3" actId="20577"/>
          <ac:spMkLst>
            <pc:docMk/>
            <pc:sldMk cId="2561003841" sldId="460"/>
            <ac:spMk id="6" creationId="{99B26D19-0196-63A0-2F1F-FBF082F1B4F9}"/>
          </ac:spMkLst>
        </pc:spChg>
        <pc:spChg chg="mod">
          <ac:chgData name="Kohlmann, Michelle (MIL)" userId="S::michelle.kohlmann@mil.wa.gov::9e44ceb8-366f-4e1a-85d6-59a96e18133f" providerId="AD" clId="Web-{5217835F-3E34-9549-0B7A-C42FFA2841B3}" dt="2024-08-13T20:01:28.167" v="1" actId="20577"/>
          <ac:spMkLst>
            <pc:docMk/>
            <pc:sldMk cId="2561003841" sldId="460"/>
            <ac:spMk id="7" creationId="{D1AC1649-93A1-CD1B-C334-B6C851E2BA56}"/>
          </ac:spMkLst>
        </pc:spChg>
      </pc:sldChg>
    </pc:docChg>
  </pc:docChgLst>
  <pc:docChgLst>
    <pc:chgData name="Kohlmann, Michelle (MIL)" userId="9e44ceb8-366f-4e1a-85d6-59a96e18133f" providerId="ADAL" clId="{72F66245-B3D0-4838-B1ED-23904DD29C44}"/>
    <pc:docChg chg="modSld">
      <pc:chgData name="Kohlmann, Michelle (MIL)" userId="9e44ceb8-366f-4e1a-85d6-59a96e18133f" providerId="ADAL" clId="{72F66245-B3D0-4838-B1ED-23904DD29C44}" dt="2024-10-01T20:10:42.438" v="0" actId="5736"/>
      <pc:docMkLst>
        <pc:docMk/>
      </pc:docMkLst>
      <pc:sldChg chg="modSp">
        <pc:chgData name="Kohlmann, Michelle (MIL)" userId="9e44ceb8-366f-4e1a-85d6-59a96e18133f" providerId="ADAL" clId="{72F66245-B3D0-4838-B1ED-23904DD29C44}" dt="2024-10-01T20:10:42.438" v="0" actId="5736"/>
        <pc:sldMkLst>
          <pc:docMk/>
          <pc:sldMk cId="1681047940" sldId="268"/>
        </pc:sldMkLst>
        <pc:graphicFrameChg chg="mod">
          <ac:chgData name="Kohlmann, Michelle (MIL)" userId="9e44ceb8-366f-4e1a-85d6-59a96e18133f" providerId="ADAL" clId="{72F66245-B3D0-4838-B1ED-23904DD29C44}" dt="2024-10-01T20:10:42.438" v="0" actId="5736"/>
          <ac:graphicFrameMkLst>
            <pc:docMk/>
            <pc:sldMk cId="1681047940" sldId="268"/>
            <ac:graphicFrameMk id="3" creationId="{BFF0A617-E351-C99F-545E-408DEF95CF54}"/>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03E330D-CC29-41FF-81B9-CBF84678F6A3}"/>
              </a:ext>
            </a:extLst>
          </p:cNvPr>
          <p:cNvSpPr>
            <a:spLocks noGrp="1"/>
          </p:cNvSpPr>
          <p:nvPr>
            <p:ph type="hdr" sz="quarter"/>
          </p:nvPr>
        </p:nvSpPr>
        <p:spPr>
          <a:xfrm>
            <a:off x="0" y="1"/>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a:extLst>
              <a:ext uri="{FF2B5EF4-FFF2-40B4-BE49-F238E27FC236}">
                <a16:creationId xmlns:a16="http://schemas.microsoft.com/office/drawing/2014/main" id="{A6447022-2754-425E-B76C-DFB5B7817892}"/>
              </a:ext>
            </a:extLst>
          </p:cNvPr>
          <p:cNvSpPr>
            <a:spLocks noGrp="1"/>
          </p:cNvSpPr>
          <p:nvPr>
            <p:ph type="dt" sz="quarter" idx="1"/>
          </p:nvPr>
        </p:nvSpPr>
        <p:spPr>
          <a:xfrm>
            <a:off x="3970938" y="1"/>
            <a:ext cx="3037840" cy="466434"/>
          </a:xfrm>
          <a:prstGeom prst="rect">
            <a:avLst/>
          </a:prstGeom>
        </p:spPr>
        <p:txBody>
          <a:bodyPr vert="horz" lIns="93177" tIns="46589" rIns="93177" bIns="46589" rtlCol="0"/>
          <a:lstStyle>
            <a:lvl1pPr algn="r">
              <a:defRPr sz="1200"/>
            </a:lvl1pPr>
          </a:lstStyle>
          <a:p>
            <a:fld id="{01D4D7B2-17C7-4598-98D4-A1B2196EF86D}" type="datetimeFigureOut">
              <a:rPr lang="en-US" smtClean="0"/>
              <a:t>10/1/2024</a:t>
            </a:fld>
            <a:endParaRPr lang="en-US"/>
          </a:p>
        </p:txBody>
      </p:sp>
      <p:sp>
        <p:nvSpPr>
          <p:cNvPr id="4" name="Footer Placeholder 3">
            <a:extLst>
              <a:ext uri="{FF2B5EF4-FFF2-40B4-BE49-F238E27FC236}">
                <a16:creationId xmlns:a16="http://schemas.microsoft.com/office/drawing/2014/main" id="{8D83FD6F-898C-4C64-9963-C77A626FC77B}"/>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17EF87A-E0E6-4E53-9C63-F3F511AB5F52}"/>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5D668092-E6B5-4C4E-B708-5B59C88663AF}" type="slidenum">
              <a:rPr lang="en-US" smtClean="0"/>
              <a:t>‹#›</a:t>
            </a:fld>
            <a:endParaRPr lang="en-US"/>
          </a:p>
        </p:txBody>
      </p:sp>
    </p:spTree>
    <p:extLst>
      <p:ext uri="{BB962C8B-B14F-4D97-AF65-F5344CB8AC3E}">
        <p14:creationId xmlns:p14="http://schemas.microsoft.com/office/powerpoint/2010/main" val="35628637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1"/>
            <a:ext cx="3037840" cy="466434"/>
          </a:xfrm>
          <a:prstGeom prst="rect">
            <a:avLst/>
          </a:prstGeom>
        </p:spPr>
        <p:txBody>
          <a:bodyPr vert="horz" lIns="93177" tIns="46589" rIns="93177" bIns="46589" rtlCol="0"/>
          <a:lstStyle>
            <a:lvl1pPr algn="r">
              <a:defRPr sz="1200"/>
            </a:lvl1pPr>
          </a:lstStyle>
          <a:p>
            <a:fld id="{F2DCE0EE-CB9A-4C7E-99BF-E23174DA4E51}" type="datetimeFigureOut">
              <a:rPr lang="en-US" smtClean="0"/>
              <a:t>10/1/2024</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9"/>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6CC64AF2-A3CB-45D5-8C07-C0DA2726E4AA}" type="slidenum">
              <a:rPr lang="en-US" smtClean="0"/>
              <a:t>‹#›</a:t>
            </a:fld>
            <a:endParaRPr lang="en-US"/>
          </a:p>
        </p:txBody>
      </p:sp>
    </p:spTree>
    <p:extLst>
      <p:ext uri="{BB962C8B-B14F-4D97-AF65-F5344CB8AC3E}">
        <p14:creationId xmlns:p14="http://schemas.microsoft.com/office/powerpoint/2010/main" val="708573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Call to order 1331</a:t>
            </a:r>
          </a:p>
          <a:p>
            <a:r>
              <a:rPr lang="en-US"/>
              <a:t>Confirmation of Quorum</a:t>
            </a:r>
          </a:p>
          <a:p>
            <a:r>
              <a:rPr lang="en-US"/>
              <a:t>Opening Remarks from the Chair</a:t>
            </a:r>
          </a:p>
          <a:p>
            <a:r>
              <a:rPr lang="en-US"/>
              <a:t>Member Updates</a:t>
            </a:r>
          </a:p>
          <a:p>
            <a:pPr marL="171450" indent="-171450">
              <a:buFontTx/>
              <a:buChar char="-"/>
            </a:pPr>
            <a:r>
              <a:rPr lang="en-US"/>
              <a:t>Brandon McKinney – presentation to board for </a:t>
            </a:r>
            <a:r>
              <a:rPr lang="en-US" err="1"/>
              <a:t>wa</a:t>
            </a:r>
            <a:r>
              <a:rPr lang="en-US"/>
              <a:t> state fire chiefs on 4.9ghz – no action taken yet</a:t>
            </a:r>
          </a:p>
          <a:p>
            <a:pPr marL="628650" lvl="1" indent="-171450">
              <a:buFontTx/>
              <a:buChar char="-"/>
            </a:pPr>
            <a:r>
              <a:rPr lang="en-US"/>
              <a:t>Revising frequency use agreement for </a:t>
            </a:r>
            <a:r>
              <a:rPr lang="en-US" err="1"/>
              <a:t>rednet</a:t>
            </a:r>
            <a:endParaRPr lang="en-US"/>
          </a:p>
          <a:p>
            <a:pPr marL="457200" lvl="1" indent="0">
              <a:buFontTx/>
              <a:buNone/>
            </a:pPr>
            <a:endParaRPr lang="en-US"/>
          </a:p>
          <a:p>
            <a:pPr marL="457200" lvl="1" indent="0">
              <a:buFontTx/>
              <a:buNone/>
            </a:pPr>
            <a:r>
              <a:rPr lang="en-US"/>
              <a:t>Bill Kehoe: state and local govt cyber security grant program just finished 2</a:t>
            </a:r>
            <a:r>
              <a:rPr lang="en-US" baseline="30000"/>
              <a:t>nd</a:t>
            </a:r>
            <a:r>
              <a:rPr lang="en-US"/>
              <a:t> year of app program – 189 apps, 5 million distributed, 17 million requested</a:t>
            </a:r>
          </a:p>
          <a:p>
            <a:pPr marL="628650" lvl="1" indent="-171450">
              <a:buFontTx/>
              <a:buChar char="-"/>
            </a:pPr>
            <a:r>
              <a:rPr lang="en-US"/>
              <a:t>Approved all grant apps that they wanted and they have been notified</a:t>
            </a:r>
          </a:p>
          <a:p>
            <a:pPr marL="457200" lvl="1" indent="0">
              <a:buFontTx/>
              <a:buNone/>
            </a:pPr>
            <a:endParaRPr lang="en-US"/>
          </a:p>
          <a:p>
            <a:pPr marL="457200" lvl="1" indent="0">
              <a:buFontTx/>
              <a:buNone/>
            </a:pPr>
            <a:endParaRPr lang="en-US"/>
          </a:p>
          <a:p>
            <a:endParaRPr lang="en-US"/>
          </a:p>
        </p:txBody>
      </p:sp>
      <p:sp>
        <p:nvSpPr>
          <p:cNvPr id="4" name="Slide Number Placeholder 3"/>
          <p:cNvSpPr>
            <a:spLocks noGrp="1"/>
          </p:cNvSpPr>
          <p:nvPr>
            <p:ph type="sldNum" sz="quarter" idx="5"/>
          </p:nvPr>
        </p:nvSpPr>
        <p:spPr/>
        <p:txBody>
          <a:bodyPr/>
          <a:lstStyle/>
          <a:p>
            <a:fld id="{6CC64AF2-A3CB-45D5-8C07-C0DA2726E4AA}" type="slidenum">
              <a:rPr lang="en-US" smtClean="0"/>
              <a:t>1</a:t>
            </a:fld>
            <a:endParaRPr lang="en-US"/>
          </a:p>
        </p:txBody>
      </p:sp>
    </p:spTree>
    <p:extLst>
      <p:ext uri="{BB962C8B-B14F-4D97-AF65-F5344CB8AC3E}">
        <p14:creationId xmlns:p14="http://schemas.microsoft.com/office/powerpoint/2010/main" val="948186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a:p>
            <a:endParaRPr lang="en-US" baseline="0"/>
          </a:p>
        </p:txBody>
      </p:sp>
      <p:sp>
        <p:nvSpPr>
          <p:cNvPr id="4" name="Slide Number Placeholder 3"/>
          <p:cNvSpPr>
            <a:spLocks noGrp="1"/>
          </p:cNvSpPr>
          <p:nvPr>
            <p:ph type="sldNum" sz="quarter" idx="10"/>
          </p:nvPr>
        </p:nvSpPr>
        <p:spPr/>
        <p:txBody>
          <a:bodyPr/>
          <a:lstStyle/>
          <a:p>
            <a:fld id="{7B8547AD-4AE0-1C40-8C84-50A1BD6FF4E8}" type="slidenum">
              <a:rPr lang="en-US" smtClean="0"/>
              <a:t>10</a:t>
            </a:fld>
            <a:endParaRPr lang="en-US"/>
          </a:p>
        </p:txBody>
      </p:sp>
    </p:spTree>
    <p:extLst>
      <p:ext uri="{BB962C8B-B14F-4D97-AF65-F5344CB8AC3E}">
        <p14:creationId xmlns:p14="http://schemas.microsoft.com/office/powerpoint/2010/main" val="11052293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
        <p:nvSpPr>
          <p:cNvPr id="4" name="Slide Number Placeholder 3"/>
          <p:cNvSpPr>
            <a:spLocks noGrp="1"/>
          </p:cNvSpPr>
          <p:nvPr>
            <p:ph type="sldNum" sz="quarter" idx="10"/>
          </p:nvPr>
        </p:nvSpPr>
        <p:spPr/>
        <p:txBody>
          <a:bodyPr/>
          <a:lstStyle/>
          <a:p>
            <a:fld id="{04787946-F38A-442D-8B4B-7C33473CC735}" type="slidenum">
              <a:rPr lang="en-US" smtClean="0"/>
              <a:t>11</a:t>
            </a:fld>
            <a:endParaRPr lang="en-US"/>
          </a:p>
        </p:txBody>
      </p:sp>
    </p:spTree>
    <p:extLst>
      <p:ext uri="{BB962C8B-B14F-4D97-AF65-F5344CB8AC3E}">
        <p14:creationId xmlns:p14="http://schemas.microsoft.com/office/powerpoint/2010/main" val="13347715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fld id="{7B8547AD-4AE0-1C40-8C84-50A1BD6FF4E8}" type="slidenum">
              <a:rPr lang="en-US" smtClean="0"/>
              <a:t>12</a:t>
            </a:fld>
            <a:endParaRPr lang="en-US"/>
          </a:p>
        </p:txBody>
      </p:sp>
    </p:spTree>
    <p:extLst>
      <p:ext uri="{BB962C8B-B14F-4D97-AF65-F5344CB8AC3E}">
        <p14:creationId xmlns:p14="http://schemas.microsoft.com/office/powerpoint/2010/main" val="39179454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B8547AD-4AE0-1C40-8C84-50A1BD6FF4E8}" type="slidenum">
              <a:rPr lang="en-US" smtClean="0"/>
              <a:t>13</a:t>
            </a:fld>
            <a:endParaRPr lang="en-US"/>
          </a:p>
        </p:txBody>
      </p:sp>
    </p:spTree>
    <p:extLst>
      <p:ext uri="{BB962C8B-B14F-4D97-AF65-F5344CB8AC3E}">
        <p14:creationId xmlns:p14="http://schemas.microsoft.com/office/powerpoint/2010/main" val="8255637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a:p>
            <a:endParaRPr lang="en-US"/>
          </a:p>
        </p:txBody>
      </p:sp>
      <p:sp>
        <p:nvSpPr>
          <p:cNvPr id="4" name="Slide Number Placeholder 3"/>
          <p:cNvSpPr>
            <a:spLocks noGrp="1"/>
          </p:cNvSpPr>
          <p:nvPr>
            <p:ph type="sldNum" sz="quarter" idx="5"/>
          </p:nvPr>
        </p:nvSpPr>
        <p:spPr/>
        <p:txBody>
          <a:bodyPr/>
          <a:lstStyle/>
          <a:p>
            <a:fld id="{7B8547AD-4AE0-1C40-8C84-50A1BD6FF4E8}" type="slidenum">
              <a:rPr lang="en-US" smtClean="0"/>
              <a:t>14</a:t>
            </a:fld>
            <a:endParaRPr lang="en-US"/>
          </a:p>
        </p:txBody>
      </p:sp>
    </p:spTree>
    <p:extLst>
      <p:ext uri="{BB962C8B-B14F-4D97-AF65-F5344CB8AC3E}">
        <p14:creationId xmlns:p14="http://schemas.microsoft.com/office/powerpoint/2010/main" val="4203938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B8547AD-4AE0-1C40-8C84-50A1BD6FF4E8}" type="slidenum">
              <a:rPr lang="en-US" smtClean="0"/>
              <a:t>15</a:t>
            </a:fld>
            <a:endParaRPr lang="en-US"/>
          </a:p>
        </p:txBody>
      </p:sp>
    </p:spTree>
    <p:extLst>
      <p:ext uri="{BB962C8B-B14F-4D97-AF65-F5344CB8AC3E}">
        <p14:creationId xmlns:p14="http://schemas.microsoft.com/office/powerpoint/2010/main" val="2236628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B8547AD-4AE0-1C40-8C84-50A1BD6FF4E8}" type="slidenum">
              <a:rPr lang="en-US" smtClean="0"/>
              <a:t>16</a:t>
            </a:fld>
            <a:endParaRPr lang="en-US"/>
          </a:p>
        </p:txBody>
      </p:sp>
    </p:spTree>
    <p:extLst>
      <p:ext uri="{BB962C8B-B14F-4D97-AF65-F5344CB8AC3E}">
        <p14:creationId xmlns:p14="http://schemas.microsoft.com/office/powerpoint/2010/main" val="28063728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B8547AD-4AE0-1C40-8C84-50A1BD6FF4E8}" type="slidenum">
              <a:rPr lang="en-US" smtClean="0"/>
              <a:t>17</a:t>
            </a:fld>
            <a:endParaRPr lang="en-US"/>
          </a:p>
        </p:txBody>
      </p:sp>
    </p:spTree>
    <p:extLst>
      <p:ext uri="{BB962C8B-B14F-4D97-AF65-F5344CB8AC3E}">
        <p14:creationId xmlns:p14="http://schemas.microsoft.com/office/powerpoint/2010/main" val="20447595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4787946-F38A-442D-8B4B-7C33473CC73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218900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1439</a:t>
            </a:r>
          </a:p>
          <a:p>
            <a:r>
              <a:rPr lang="en-US"/>
              <a:t>Questions: </a:t>
            </a:r>
          </a:p>
          <a:p>
            <a:r>
              <a:rPr lang="en-US"/>
              <a:t>Anton Damm: are the VHF frequencies nailed down? Tom: no not completely, but it is a work in progress, and I will send more information, and we can talk offline</a:t>
            </a:r>
          </a:p>
          <a:p>
            <a:endParaRPr lang="en-US"/>
          </a:p>
          <a:p>
            <a:r>
              <a:rPr lang="en-US"/>
              <a:t>Bill Kehoe: can you talk about the increased interoperability, how is this helping the state? It looks like it benefits the </a:t>
            </a:r>
            <a:r>
              <a:rPr lang="en-US" err="1"/>
              <a:t>wsp</a:t>
            </a:r>
            <a:r>
              <a:rPr lang="en-US"/>
              <a:t>, but how does this help WA</a:t>
            </a:r>
          </a:p>
          <a:p>
            <a:r>
              <a:rPr lang="en-US"/>
              <a:t>Tom: modernization with the new equipment and methods will contribute to interoperability. Simplify and coordinate interoperability between </a:t>
            </a:r>
            <a:r>
              <a:rPr lang="en-US" err="1"/>
              <a:t>wsp</a:t>
            </a:r>
            <a:r>
              <a:rPr lang="en-US"/>
              <a:t> and state</a:t>
            </a:r>
          </a:p>
          <a:p>
            <a:r>
              <a:rPr lang="en-US"/>
              <a:t>The philosophy is that </a:t>
            </a:r>
            <a:r>
              <a:rPr lang="en-US" err="1"/>
              <a:t>wsp</a:t>
            </a:r>
            <a:r>
              <a:rPr lang="en-US"/>
              <a:t> operated in every county, so we have an interoperability first strategy</a:t>
            </a:r>
          </a:p>
          <a:p>
            <a:endParaRPr lang="en-US"/>
          </a:p>
          <a:p>
            <a:r>
              <a:rPr lang="en-US"/>
              <a:t>Bill Kehoe made a motion to move forward with the decision package</a:t>
            </a:r>
          </a:p>
          <a:p>
            <a:r>
              <a:rPr lang="en-US" err="1"/>
              <a:t>Dognho</a:t>
            </a:r>
            <a:r>
              <a:rPr lang="en-US"/>
              <a:t> change seconded 1443</a:t>
            </a:r>
          </a:p>
          <a:p>
            <a:r>
              <a:rPr lang="en-US"/>
              <a:t>Voted in, none opposed</a:t>
            </a:r>
          </a:p>
        </p:txBody>
      </p:sp>
      <p:sp>
        <p:nvSpPr>
          <p:cNvPr id="4" name="Slide Number Placeholder 3"/>
          <p:cNvSpPr>
            <a:spLocks noGrp="1"/>
          </p:cNvSpPr>
          <p:nvPr>
            <p:ph type="sldNum" sz="quarter" idx="5"/>
          </p:nvPr>
        </p:nvSpPr>
        <p:spPr/>
        <p:txBody>
          <a:bodyPr/>
          <a:lstStyle/>
          <a:p>
            <a:fld id="{7B8547AD-4AE0-1C40-8C84-50A1BD6FF4E8}" type="slidenum">
              <a:rPr lang="en-US" smtClean="0"/>
              <a:t>19</a:t>
            </a:fld>
            <a:endParaRPr lang="en-US"/>
          </a:p>
        </p:txBody>
      </p:sp>
    </p:spTree>
    <p:extLst>
      <p:ext uri="{BB962C8B-B14F-4D97-AF65-F5344CB8AC3E}">
        <p14:creationId xmlns:p14="http://schemas.microsoft.com/office/powerpoint/2010/main" val="2956186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1336</a:t>
            </a:r>
          </a:p>
          <a:p>
            <a:r>
              <a:rPr lang="en-US" dirty="0"/>
              <a:t>Approve minutes from 6.10.24</a:t>
            </a:r>
          </a:p>
          <a:p>
            <a:pPr marL="171450" indent="-171450">
              <a:buFontTx/>
              <a:buChar char="-"/>
            </a:pPr>
            <a:r>
              <a:rPr lang="en-US" dirty="0" err="1"/>
              <a:t>Chirs</a:t>
            </a:r>
            <a:r>
              <a:rPr lang="en-US" dirty="0"/>
              <a:t> </a:t>
            </a:r>
            <a:r>
              <a:rPr lang="en-US" dirty="0" err="1"/>
              <a:t>weelch</a:t>
            </a:r>
            <a:r>
              <a:rPr lang="en-US" dirty="0"/>
              <a:t> motion </a:t>
            </a:r>
          </a:p>
          <a:p>
            <a:pPr marL="171450" indent="-171450">
              <a:buFontTx/>
              <a:buChar char="-"/>
            </a:pPr>
            <a:r>
              <a:rPr lang="en-US" dirty="0"/>
              <a:t>Dongho change second</a:t>
            </a:r>
          </a:p>
          <a:p>
            <a:pPr marL="171450" indent="-171450">
              <a:buFontTx/>
              <a:buChar char="-"/>
            </a:pPr>
            <a:endParaRPr lang="en-US" dirty="0"/>
          </a:p>
          <a:p>
            <a:pPr marL="0" indent="0">
              <a:buFontTx/>
              <a:buNone/>
            </a:pPr>
            <a:r>
              <a:rPr lang="en-US" dirty="0"/>
              <a:t>Old Business 1338</a:t>
            </a:r>
          </a:p>
          <a:p>
            <a:pPr marL="0" indent="0">
              <a:buFontTx/>
              <a:buNone/>
            </a:pPr>
            <a:r>
              <a:rPr lang="en-US" dirty="0"/>
              <a:t>SIEC Transition</a:t>
            </a:r>
          </a:p>
          <a:p>
            <a:pPr marL="171450" indent="-171450">
              <a:buFontTx/>
              <a:buChar char="-"/>
            </a:pPr>
            <a:r>
              <a:rPr lang="en-US" dirty="0"/>
              <a:t>transitioned everything but website over</a:t>
            </a:r>
          </a:p>
          <a:p>
            <a:pPr marL="0" indent="0">
              <a:buFontTx/>
              <a:buNone/>
            </a:pPr>
            <a:endParaRPr lang="en-US" dirty="0"/>
          </a:p>
          <a:p>
            <a:pPr marL="0" indent="0">
              <a:buFontTx/>
              <a:buNone/>
            </a:pPr>
            <a:r>
              <a:rPr lang="en-US" dirty="0"/>
              <a:t>Bylaws Updates 1339</a:t>
            </a:r>
          </a:p>
          <a:p>
            <a:pPr marL="0" indent="0">
              <a:buFontTx/>
              <a:buNone/>
            </a:pPr>
            <a:r>
              <a:rPr lang="en-US" dirty="0"/>
              <a:t>Shared updated version with highlights of bylaws</a:t>
            </a:r>
          </a:p>
          <a:p>
            <a:pPr marL="0" indent="0">
              <a:buFontTx/>
              <a:buNone/>
            </a:pPr>
            <a:r>
              <a:rPr lang="en-US" dirty="0" err="1"/>
              <a:t>Basicc</a:t>
            </a:r>
            <a:r>
              <a:rPr lang="en-US" dirty="0"/>
              <a:t> changes, changing CIO to DEM</a:t>
            </a:r>
          </a:p>
          <a:p>
            <a:pPr marL="0" indent="0">
              <a:buFontTx/>
              <a:buNone/>
            </a:pPr>
            <a:r>
              <a:rPr lang="en-US" dirty="0"/>
              <a:t>Director = TAG (not Robert)</a:t>
            </a:r>
          </a:p>
          <a:p>
            <a:pPr marL="0" indent="0">
              <a:buFontTx/>
              <a:buNone/>
            </a:pPr>
            <a:r>
              <a:rPr lang="en-US" dirty="0"/>
              <a:t>Department – EDM</a:t>
            </a:r>
          </a:p>
          <a:p>
            <a:pPr marL="0" indent="0">
              <a:buFontTx/>
              <a:buNone/>
            </a:pPr>
            <a:r>
              <a:rPr lang="en-US" dirty="0"/>
              <a:t>Discussion on whether it should be Approve – coordinate (page one, letter c)</a:t>
            </a:r>
          </a:p>
          <a:p>
            <a:pPr marL="171450" indent="-171450">
              <a:buFontTx/>
              <a:buChar char="-"/>
            </a:pPr>
            <a:r>
              <a:rPr lang="en-US" dirty="0"/>
              <a:t>Jon lee says approve</a:t>
            </a:r>
          </a:p>
          <a:p>
            <a:pPr marL="171450" indent="-171450">
              <a:buFontTx/>
              <a:buChar char="-"/>
            </a:pPr>
            <a:r>
              <a:rPr lang="en-US" dirty="0" err="1"/>
              <a:t>Mcdowell</a:t>
            </a:r>
            <a:r>
              <a:rPr lang="en-US" dirty="0"/>
              <a:t> says it could say both</a:t>
            </a:r>
          </a:p>
          <a:p>
            <a:pPr marL="171450" indent="-171450">
              <a:buFontTx/>
              <a:buChar char="-"/>
            </a:pPr>
            <a:r>
              <a:rPr lang="en-US" dirty="0"/>
              <a:t>Discussion will be added to the next agenda !!!</a:t>
            </a:r>
          </a:p>
          <a:p>
            <a:pPr marL="0" indent="0">
              <a:buFontTx/>
              <a:buNone/>
            </a:pPr>
            <a:r>
              <a:rPr lang="en-US" dirty="0"/>
              <a:t>Highlights new RCW</a:t>
            </a:r>
          </a:p>
          <a:p>
            <a:pPr marL="0" indent="0">
              <a:buFontTx/>
              <a:buNone/>
            </a:pPr>
            <a:endParaRPr lang="en-US" dirty="0"/>
          </a:p>
          <a:p>
            <a:pPr marL="0" indent="0">
              <a:buFontTx/>
              <a:buNone/>
            </a:pPr>
            <a:r>
              <a:rPr lang="en-US" dirty="0"/>
              <a:t>After discussion – vote to adopt these bylaws 1348</a:t>
            </a:r>
          </a:p>
          <a:p>
            <a:pPr marL="0" indent="0">
              <a:buFontTx/>
              <a:buNone/>
            </a:pPr>
            <a:r>
              <a:rPr lang="en-US" dirty="0"/>
              <a:t>Motion made by bill Kehoe</a:t>
            </a:r>
          </a:p>
          <a:p>
            <a:pPr marL="0" indent="0">
              <a:buFontTx/>
              <a:buNone/>
            </a:pPr>
            <a:r>
              <a:rPr lang="en-US" dirty="0"/>
              <a:t>Seconded by </a:t>
            </a:r>
            <a:r>
              <a:rPr lang="en-US" dirty="0" err="1"/>
              <a:t>chris</a:t>
            </a:r>
            <a:r>
              <a:rPr lang="en-US" dirty="0"/>
              <a:t> welch</a:t>
            </a:r>
          </a:p>
          <a:p>
            <a:pPr marL="0" indent="0">
              <a:buFontTx/>
              <a:buNone/>
            </a:pPr>
            <a:r>
              <a:rPr lang="en-US" dirty="0"/>
              <a:t>Voted in </a:t>
            </a:r>
          </a:p>
          <a:p>
            <a:pPr marL="0" indent="0">
              <a:buFontTx/>
              <a:buNone/>
            </a:pPr>
            <a:endParaRPr lang="en-US" dirty="0"/>
          </a:p>
          <a:p>
            <a:pPr marL="0" indent="0">
              <a:buFontTx/>
              <a:buNone/>
            </a:pPr>
            <a:endParaRPr lang="en-US" dirty="0"/>
          </a:p>
          <a:p>
            <a:pPr marL="0" indent="0">
              <a:buFontTx/>
              <a:buNone/>
            </a:pPr>
            <a:r>
              <a:rPr lang="en-US" dirty="0"/>
              <a:t>Letter </a:t>
            </a:r>
          </a:p>
          <a:p>
            <a:pPr marL="0" indent="0">
              <a:buFontTx/>
              <a:buNone/>
            </a:pPr>
            <a:r>
              <a:rPr lang="en-US" dirty="0"/>
              <a:t>Last meeting the discussion was to have a work group draft a letter</a:t>
            </a:r>
          </a:p>
          <a:p>
            <a:pPr marL="0" indent="0">
              <a:buFontTx/>
              <a:buNone/>
            </a:pPr>
            <a:r>
              <a:rPr lang="en-US" dirty="0"/>
              <a:t>Jon lee: it is my understanding that </a:t>
            </a:r>
            <a:r>
              <a:rPr lang="en-US" dirty="0" err="1"/>
              <a:t>siec</a:t>
            </a:r>
            <a:r>
              <a:rPr lang="en-US" dirty="0"/>
              <a:t> wont present a letter to the </a:t>
            </a:r>
            <a:r>
              <a:rPr lang="en-US" dirty="0" err="1"/>
              <a:t>fcc</a:t>
            </a:r>
            <a:r>
              <a:rPr lang="en-US" dirty="0"/>
              <a:t> but he encourages others to get involved and if they want, they can attach themselves to another letter written by other groups</a:t>
            </a:r>
          </a:p>
          <a:p>
            <a:pPr marL="171450" indent="-171450">
              <a:buFontTx/>
              <a:buChar char="-"/>
            </a:pPr>
            <a:r>
              <a:rPr lang="en-US" dirty="0"/>
              <a:t>Saw was split on the issue as to whether write a letter</a:t>
            </a:r>
          </a:p>
          <a:p>
            <a:pPr marL="171450" indent="-171450">
              <a:buFontTx/>
              <a:buChar char="-"/>
            </a:pPr>
            <a:r>
              <a:rPr lang="en-US" dirty="0"/>
              <a:t>Members can write a letter on their own agencies part</a:t>
            </a:r>
          </a:p>
          <a:p>
            <a:pPr marL="171450" indent="-171450">
              <a:buFontTx/>
              <a:buChar char="-"/>
            </a:pPr>
            <a:r>
              <a:rPr lang="en-US" dirty="0"/>
              <a:t>Because there waw no consensus, not moving forward with a letter </a:t>
            </a:r>
          </a:p>
          <a:p>
            <a:pPr marL="171450" indent="-171450">
              <a:buFontTx/>
              <a:buChar char="-"/>
            </a:pPr>
            <a:endParaRPr lang="en-US" dirty="0"/>
          </a:p>
          <a:p>
            <a:pPr marL="0" indent="0">
              <a:buFontTx/>
              <a:buNone/>
            </a:pPr>
            <a:r>
              <a:rPr lang="en-US" dirty="0"/>
              <a:t>Bill thought that there was consensus and is surprised, asked for clarification as to why they were split</a:t>
            </a:r>
            <a:br>
              <a:rPr lang="en-US" dirty="0"/>
            </a:br>
            <a:r>
              <a:rPr lang="en-US" dirty="0"/>
              <a:t>- </a:t>
            </a:r>
            <a:r>
              <a:rPr lang="en-US" dirty="0" err="1"/>
              <a:t>jon</a:t>
            </a:r>
            <a:r>
              <a:rPr lang="en-US" dirty="0"/>
              <a:t> lee: the two </a:t>
            </a:r>
            <a:r>
              <a:rPr lang="en-US" dirty="0" err="1"/>
              <a:t>pacs</a:t>
            </a:r>
            <a:r>
              <a:rPr lang="en-US" dirty="0"/>
              <a:t> that are driving it were split, from one carrier side and then the actual users side </a:t>
            </a:r>
          </a:p>
          <a:p>
            <a:pPr marL="0" indent="0">
              <a:buFontTx/>
              <a:buNone/>
            </a:pPr>
            <a:r>
              <a:rPr lang="en-US" dirty="0"/>
              <a:t>Has the window closed on issuing any type of letter? Window last meeting was closed, so now it would be an </a:t>
            </a:r>
            <a:r>
              <a:rPr lang="en-US" dirty="0" err="1"/>
              <a:t>exparte</a:t>
            </a:r>
            <a:r>
              <a:rPr lang="en-US" dirty="0"/>
              <a:t> anyway (which is open anytime)</a:t>
            </a:r>
          </a:p>
          <a:p>
            <a:pPr marL="0" indent="0">
              <a:buFontTx/>
              <a:buNone/>
            </a:pPr>
            <a:r>
              <a:rPr lang="en-US" dirty="0"/>
              <a:t>- Bill and </a:t>
            </a:r>
            <a:r>
              <a:rPr lang="en-US" dirty="0" err="1"/>
              <a:t>jon</a:t>
            </a:r>
            <a:r>
              <a:rPr lang="en-US" dirty="0"/>
              <a:t> will discuss offline</a:t>
            </a:r>
          </a:p>
        </p:txBody>
      </p:sp>
      <p:sp>
        <p:nvSpPr>
          <p:cNvPr id="4" name="Slide Number Placeholder 3"/>
          <p:cNvSpPr>
            <a:spLocks noGrp="1"/>
          </p:cNvSpPr>
          <p:nvPr>
            <p:ph type="sldNum" sz="quarter" idx="5"/>
          </p:nvPr>
        </p:nvSpPr>
        <p:spPr/>
        <p:txBody>
          <a:bodyPr/>
          <a:lstStyle/>
          <a:p>
            <a:fld id="{6CC64AF2-A3CB-45D5-8C07-C0DA2726E4AA}" type="slidenum">
              <a:rPr lang="en-US" smtClean="0"/>
              <a:t>2</a:t>
            </a:fld>
            <a:endParaRPr lang="en-US"/>
          </a:p>
        </p:txBody>
      </p:sp>
    </p:spTree>
    <p:extLst>
      <p:ext uri="{BB962C8B-B14F-4D97-AF65-F5344CB8AC3E}">
        <p14:creationId xmlns:p14="http://schemas.microsoft.com/office/powerpoint/2010/main" val="31221830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1443</a:t>
            </a:r>
          </a:p>
          <a:p>
            <a:r>
              <a:rPr lang="en-US" dirty="0" err="1"/>
              <a:t>Esf</a:t>
            </a:r>
            <a:r>
              <a:rPr lang="en-US" dirty="0"/>
              <a:t> 2 and what the role of the </a:t>
            </a:r>
            <a:r>
              <a:rPr lang="en-US" dirty="0" err="1"/>
              <a:t>swic</a:t>
            </a:r>
            <a:r>
              <a:rPr lang="en-US" dirty="0"/>
              <a:t> does during SEOC activations</a:t>
            </a:r>
          </a:p>
          <a:p>
            <a:r>
              <a:rPr lang="en-US" dirty="0"/>
              <a:t>Understanding processes and what may come down the pike</a:t>
            </a:r>
          </a:p>
          <a:p>
            <a:endParaRPr lang="en-US" dirty="0"/>
          </a:p>
          <a:p>
            <a:r>
              <a:rPr lang="en-US" dirty="0"/>
              <a:t>Few weeks ago, JL deployed on EMAC in OR in support of OR SWIC</a:t>
            </a:r>
          </a:p>
          <a:p>
            <a:pPr marL="171450" indent="-171450">
              <a:buFontTx/>
              <a:buChar char="-"/>
            </a:pPr>
            <a:r>
              <a:rPr lang="en-US" dirty="0"/>
              <a:t>Focused on coordination platforms such as real time chat platforms and DHS Adobe connect</a:t>
            </a:r>
          </a:p>
          <a:p>
            <a:pPr marL="171450" indent="-171450">
              <a:buFontTx/>
              <a:buChar char="-"/>
            </a:pPr>
            <a:r>
              <a:rPr lang="en-US" dirty="0"/>
              <a:t>Assisted OR PIO create a joint info center (JIC) to gather docs and have a single platform for activations</a:t>
            </a:r>
          </a:p>
          <a:p>
            <a:pPr marL="171450" indent="-171450">
              <a:buFontTx/>
              <a:buChar char="-"/>
            </a:pPr>
            <a:endParaRPr lang="en-US" dirty="0"/>
          </a:p>
          <a:p>
            <a:pPr marL="171450" indent="-171450">
              <a:buFontTx/>
              <a:buChar char="-"/>
            </a:pPr>
            <a:r>
              <a:rPr lang="en-US" dirty="0"/>
              <a:t>Communication unit (COMMU) – went to COMML ‘train the trainer’ </a:t>
            </a:r>
          </a:p>
          <a:p>
            <a:pPr marL="171450" indent="-171450">
              <a:buFontTx/>
              <a:buChar char="-"/>
            </a:pPr>
            <a:r>
              <a:rPr lang="en-US" dirty="0"/>
              <a:t>Goal is to eventually get to all hazards and CG with endorsements</a:t>
            </a:r>
          </a:p>
          <a:p>
            <a:pPr marL="171450" indent="-171450">
              <a:buFontTx/>
              <a:buChar char="-"/>
            </a:pPr>
            <a:endParaRPr lang="en-US" dirty="0"/>
          </a:p>
          <a:p>
            <a:pPr marL="171450" indent="-171450">
              <a:buFontTx/>
              <a:buChar char="-"/>
            </a:pPr>
            <a:endParaRPr lang="en-US" dirty="0"/>
          </a:p>
          <a:p>
            <a:pPr marL="171450" indent="-171450">
              <a:buFontTx/>
              <a:buChar char="-"/>
            </a:pPr>
            <a:r>
              <a:rPr lang="en-US" dirty="0"/>
              <a:t>Today: tactical dispatchers that are requested nationwide</a:t>
            </a:r>
          </a:p>
          <a:p>
            <a:pPr marL="171450" indent="-171450">
              <a:buFontTx/>
              <a:buChar char="-"/>
            </a:pPr>
            <a:r>
              <a:rPr lang="en-US" dirty="0"/>
              <a:t>CASM (?) – tried to log in, and it is nonfunctional at this moment</a:t>
            </a:r>
          </a:p>
          <a:p>
            <a:pPr marL="171450" indent="-171450">
              <a:buFontTx/>
              <a:buChar char="-"/>
            </a:pPr>
            <a:r>
              <a:rPr lang="en-US" dirty="0"/>
              <a:t>Communications assessment mapping platform – moving from DHS servers to CISA servers</a:t>
            </a:r>
          </a:p>
          <a:p>
            <a:pPr marL="171450" indent="-171450">
              <a:buFontTx/>
              <a:buChar char="-"/>
            </a:pPr>
            <a:r>
              <a:rPr lang="en-US" dirty="0"/>
              <a:t>Fear is that it is broken and there is no engineer to fix it at this time</a:t>
            </a:r>
          </a:p>
          <a:p>
            <a:pPr marL="171450" indent="-171450">
              <a:buFontTx/>
              <a:buChar char="-"/>
            </a:pPr>
            <a:r>
              <a:rPr lang="en-US" dirty="0"/>
              <a:t>Request </a:t>
            </a:r>
            <a:r>
              <a:rPr lang="en-US" dirty="0" err="1"/>
              <a:t>brandon</a:t>
            </a:r>
            <a:r>
              <a:rPr lang="en-US" dirty="0"/>
              <a:t> smith to take it to CISA HQ to ask for status</a:t>
            </a:r>
          </a:p>
          <a:p>
            <a:pPr marL="171450" indent="-171450">
              <a:buFontTx/>
              <a:buChar char="-"/>
            </a:pPr>
            <a:endParaRPr lang="en-US" dirty="0"/>
          </a:p>
          <a:p>
            <a:pPr marL="171450" indent="-171450">
              <a:buFontTx/>
              <a:buChar char="-"/>
            </a:pPr>
            <a:r>
              <a:rPr lang="en-US" dirty="0"/>
              <a:t>World cup communications planning on state and national level to ensure collective efforts nationwide</a:t>
            </a:r>
          </a:p>
          <a:p>
            <a:pPr marL="171450" indent="-171450">
              <a:buFontTx/>
              <a:buChar char="-"/>
            </a:pPr>
            <a:endParaRPr lang="en-US" dirty="0"/>
          </a:p>
          <a:p>
            <a:pPr marL="171450" indent="-171450">
              <a:buFontTx/>
              <a:buChar char="-"/>
            </a:pPr>
            <a:r>
              <a:rPr lang="en-US" dirty="0" err="1"/>
              <a:t>Rrap</a:t>
            </a:r>
            <a:r>
              <a:rPr lang="en-US" dirty="0"/>
              <a:t>: regional resiliency assessment program</a:t>
            </a:r>
          </a:p>
          <a:p>
            <a:pPr marL="171450" indent="-171450">
              <a:buFontTx/>
              <a:buChar char="-"/>
            </a:pPr>
            <a:r>
              <a:rPr lang="en-US" dirty="0"/>
              <a:t>Brandon (?)- look at resiliency of 911 system statewide (ask JL)</a:t>
            </a:r>
          </a:p>
          <a:p>
            <a:pPr marL="171450" indent="-171450">
              <a:buFontTx/>
              <a:buChar char="-"/>
            </a:pPr>
            <a:endParaRPr lang="en-US" dirty="0"/>
          </a:p>
          <a:p>
            <a:pPr marL="0" indent="0">
              <a:buFontTx/>
              <a:buNone/>
            </a:pPr>
            <a:r>
              <a:rPr lang="en-US" dirty="0"/>
              <a:t>Future efforts </a:t>
            </a:r>
          </a:p>
          <a:p>
            <a:pPr marL="0" indent="0">
              <a:buFontTx/>
              <a:buNone/>
            </a:pPr>
            <a:endParaRPr lang="en-US" dirty="0"/>
          </a:p>
          <a:p>
            <a:pPr marL="0" indent="0">
              <a:buFontTx/>
              <a:buNone/>
            </a:pPr>
            <a:r>
              <a:rPr lang="en-US" dirty="0"/>
              <a:t>COMMU</a:t>
            </a:r>
          </a:p>
          <a:p>
            <a:pPr marL="0" indent="0">
              <a:buFontTx/>
              <a:buNone/>
            </a:pPr>
            <a:r>
              <a:rPr lang="en-US" dirty="0"/>
              <a:t>OX COMM – working with EMD members to put it forward</a:t>
            </a:r>
          </a:p>
          <a:p>
            <a:pPr marL="0" indent="0">
              <a:buFontTx/>
              <a:buNone/>
            </a:pPr>
            <a:endParaRPr lang="en-US" dirty="0"/>
          </a:p>
          <a:p>
            <a:pPr marL="0" indent="0">
              <a:buFontTx/>
              <a:buNone/>
            </a:pPr>
            <a:endParaRPr lang="en-US" dirty="0"/>
          </a:p>
          <a:p>
            <a:pPr marL="0" indent="0">
              <a:buFontTx/>
              <a:buNone/>
            </a:pPr>
            <a:r>
              <a:rPr lang="en-US" dirty="0"/>
              <a:t>G COURSE</a:t>
            </a:r>
          </a:p>
          <a:p>
            <a:pPr marL="0" indent="0">
              <a:buFontTx/>
              <a:buNone/>
            </a:pPr>
            <a:r>
              <a:rPr lang="en-US" dirty="0"/>
              <a:t>FEMA program focused on amateur radio resources</a:t>
            </a:r>
          </a:p>
          <a:p>
            <a:pPr marL="0" indent="0">
              <a:buFontTx/>
              <a:buNone/>
            </a:pPr>
            <a:r>
              <a:rPr lang="en-US" dirty="0"/>
              <a:t>Ask JL</a:t>
            </a:r>
          </a:p>
          <a:p>
            <a:pPr marL="0" indent="0">
              <a:buFontTx/>
              <a:buNone/>
            </a:pPr>
            <a:endParaRPr lang="en-US" dirty="0"/>
          </a:p>
          <a:p>
            <a:pPr marL="0" indent="0">
              <a:buFontTx/>
              <a:buNone/>
            </a:pPr>
            <a:r>
              <a:rPr lang="en-US" dirty="0"/>
              <a:t>SAW group: would like to nail down dates for upcoming meetings</a:t>
            </a:r>
          </a:p>
          <a:p>
            <a:pPr marL="0" indent="0">
              <a:buFontTx/>
              <a:buNone/>
            </a:pPr>
            <a:r>
              <a:rPr lang="en-US" dirty="0"/>
              <a:t>September 17, 2024 1300</a:t>
            </a:r>
          </a:p>
          <a:p>
            <a:pPr marL="0" indent="0">
              <a:buFontTx/>
              <a:buNone/>
            </a:pPr>
            <a:r>
              <a:rPr lang="en-US" dirty="0"/>
              <a:t>Upcoming: 2</a:t>
            </a:r>
            <a:r>
              <a:rPr lang="en-US" baseline="30000" dirty="0"/>
              <a:t>nd</a:t>
            </a:r>
            <a:r>
              <a:rPr lang="en-US" dirty="0"/>
              <a:t> Tuesday on odd months</a:t>
            </a:r>
          </a:p>
        </p:txBody>
      </p:sp>
      <p:sp>
        <p:nvSpPr>
          <p:cNvPr id="4" name="Slide Number Placeholder 3"/>
          <p:cNvSpPr>
            <a:spLocks noGrp="1"/>
          </p:cNvSpPr>
          <p:nvPr>
            <p:ph type="sldNum" sz="quarter" idx="5"/>
          </p:nvPr>
        </p:nvSpPr>
        <p:spPr/>
        <p:txBody>
          <a:bodyPr/>
          <a:lstStyle/>
          <a:p>
            <a:fld id="{6CC64AF2-A3CB-45D5-8C07-C0DA2726E4AA}" type="slidenum">
              <a:rPr lang="en-US" smtClean="0"/>
              <a:t>20</a:t>
            </a:fld>
            <a:endParaRPr lang="en-US"/>
          </a:p>
        </p:txBody>
      </p:sp>
    </p:spTree>
    <p:extLst>
      <p:ext uri="{BB962C8B-B14F-4D97-AF65-F5344CB8AC3E}">
        <p14:creationId xmlns:p14="http://schemas.microsoft.com/office/powerpoint/2010/main" val="37909132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1456</a:t>
            </a:r>
          </a:p>
          <a:p>
            <a:r>
              <a:rPr lang="en-US" dirty="0"/>
              <a:t>FIFA has 17 tactical planning area – what to focus on when each city makes a strategic plan for the world cup</a:t>
            </a:r>
          </a:p>
          <a:p>
            <a:endParaRPr lang="en-US" dirty="0"/>
          </a:p>
          <a:p>
            <a:r>
              <a:rPr lang="en-US" dirty="0"/>
              <a:t>Workgroups have been created, new </a:t>
            </a:r>
          </a:p>
        </p:txBody>
      </p:sp>
      <p:sp>
        <p:nvSpPr>
          <p:cNvPr id="4" name="Slide Number Placeholder 3"/>
          <p:cNvSpPr>
            <a:spLocks noGrp="1"/>
          </p:cNvSpPr>
          <p:nvPr>
            <p:ph type="sldNum" sz="quarter" idx="5"/>
          </p:nvPr>
        </p:nvSpPr>
        <p:spPr/>
        <p:txBody>
          <a:bodyPr/>
          <a:lstStyle/>
          <a:p>
            <a:fld id="{6CC64AF2-A3CB-45D5-8C07-C0DA2726E4AA}" type="slidenum">
              <a:rPr lang="en-US" smtClean="0"/>
              <a:t>21</a:t>
            </a:fld>
            <a:endParaRPr lang="en-US"/>
          </a:p>
        </p:txBody>
      </p:sp>
    </p:spTree>
    <p:extLst>
      <p:ext uri="{BB962C8B-B14F-4D97-AF65-F5344CB8AC3E}">
        <p14:creationId xmlns:p14="http://schemas.microsoft.com/office/powerpoint/2010/main" val="30937916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1504</a:t>
            </a:r>
          </a:p>
          <a:p>
            <a:r>
              <a:rPr lang="en-US"/>
              <a:t>Covered the most recent actions in response to crisis response</a:t>
            </a:r>
          </a:p>
          <a:p>
            <a:endParaRPr lang="en-US"/>
          </a:p>
          <a:p>
            <a:r>
              <a:rPr lang="en-US"/>
              <a:t>Exercises to host tabletop summits at switch location in Bellevue </a:t>
            </a:r>
          </a:p>
          <a:p>
            <a:r>
              <a:rPr lang="en-US"/>
              <a:t>Invite any member of the SIEC or home agencies to set up a tabletop summit to cover any special projects that they may have</a:t>
            </a:r>
          </a:p>
          <a:p>
            <a:pPr marL="171450" indent="-171450">
              <a:buFontTx/>
              <a:buChar char="-"/>
            </a:pPr>
            <a:r>
              <a:rPr lang="en-US"/>
              <a:t>Highlights the redundancy and resiliency of the Verizon network </a:t>
            </a:r>
          </a:p>
          <a:p>
            <a:pPr marL="171450" indent="-171450">
              <a:buFontTx/>
              <a:buChar char="-"/>
            </a:pPr>
            <a:endParaRPr lang="en-US"/>
          </a:p>
          <a:p>
            <a:pPr marL="0" indent="0">
              <a:buFontTx/>
              <a:buNone/>
            </a:pPr>
            <a:r>
              <a:rPr lang="en-US"/>
              <a:t>Questions: </a:t>
            </a:r>
          </a:p>
        </p:txBody>
      </p:sp>
      <p:sp>
        <p:nvSpPr>
          <p:cNvPr id="4" name="Slide Number Placeholder 3"/>
          <p:cNvSpPr>
            <a:spLocks noGrp="1"/>
          </p:cNvSpPr>
          <p:nvPr>
            <p:ph type="sldNum" sz="quarter" idx="5"/>
          </p:nvPr>
        </p:nvSpPr>
        <p:spPr/>
        <p:txBody>
          <a:bodyPr/>
          <a:lstStyle/>
          <a:p>
            <a:fld id="{6CC64AF2-A3CB-45D5-8C07-C0DA2726E4AA}" type="slidenum">
              <a:rPr lang="en-US" smtClean="0"/>
              <a:t>23</a:t>
            </a:fld>
            <a:endParaRPr lang="en-US"/>
          </a:p>
        </p:txBody>
      </p:sp>
    </p:spTree>
    <p:extLst>
      <p:ext uri="{BB962C8B-B14F-4D97-AF65-F5344CB8AC3E}">
        <p14:creationId xmlns:p14="http://schemas.microsoft.com/office/powerpoint/2010/main" val="11893794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First Net 1500</a:t>
            </a:r>
          </a:p>
          <a:p>
            <a:r>
              <a:rPr lang="en-US" err="1"/>
              <a:t>Firstnet</a:t>
            </a:r>
            <a:r>
              <a:rPr lang="en-US"/>
              <a:t> supports 112 (but not text, it will instruct them to call)</a:t>
            </a:r>
          </a:p>
          <a:p>
            <a:r>
              <a:rPr lang="en-US"/>
              <a:t>reinvestment</a:t>
            </a:r>
          </a:p>
        </p:txBody>
      </p:sp>
      <p:sp>
        <p:nvSpPr>
          <p:cNvPr id="4" name="Slide Number Placeholder 3"/>
          <p:cNvSpPr>
            <a:spLocks noGrp="1"/>
          </p:cNvSpPr>
          <p:nvPr>
            <p:ph type="sldNum" sz="quarter" idx="5"/>
          </p:nvPr>
        </p:nvSpPr>
        <p:spPr/>
        <p:txBody>
          <a:bodyPr/>
          <a:lstStyle/>
          <a:p>
            <a:fld id="{6CC64AF2-A3CB-45D5-8C07-C0DA2726E4AA}" type="slidenum">
              <a:rPr lang="en-US" smtClean="0"/>
              <a:t>24</a:t>
            </a:fld>
            <a:endParaRPr lang="en-US"/>
          </a:p>
        </p:txBody>
      </p:sp>
    </p:spTree>
    <p:extLst>
      <p:ext uri="{BB962C8B-B14F-4D97-AF65-F5344CB8AC3E}">
        <p14:creationId xmlns:p14="http://schemas.microsoft.com/office/powerpoint/2010/main" val="1473778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484E12-B8BA-4606-81E8-01DA1ECC8C5F}" type="slidenum">
              <a:rPr kumimoji="0" lang="en-US" sz="1200" b="0" i="0" u="none" strike="noStrike" kern="1200" cap="none" spc="0" normalizeH="0" baseline="0" noProof="0" smtClean="0">
                <a:ln>
                  <a:noFill/>
                </a:ln>
                <a:solidFill>
                  <a:prstClr val="black"/>
                </a:solidFill>
                <a:effectLst/>
                <a:uLnTx/>
                <a:uFillTx/>
                <a:latin typeface="Calibri" panose="020F0502020204030204"/>
                <a:cs typeface="Arial"/>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cs typeface="Arial"/>
            </a:endParaRPr>
          </a:p>
        </p:txBody>
      </p:sp>
    </p:spTree>
    <p:extLst>
      <p:ext uri="{BB962C8B-B14F-4D97-AF65-F5344CB8AC3E}">
        <p14:creationId xmlns:p14="http://schemas.microsoft.com/office/powerpoint/2010/main" val="7936921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data spans Jan 1 – July 23, 2024. This is not a complete list of requests, but rather shows a highlight of planned and emergent events.</a:t>
            </a:r>
          </a:p>
          <a:p>
            <a:endParaRPr lang="en-US" dirty="0"/>
          </a:p>
          <a:p>
            <a:r>
              <a:rPr lang="en-US" dirty="0"/>
              <a:t>Highlights assets that have been utilized and the events that they support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F11F42-A33D-4FAF-97A5-8D8C1E73A68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58000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spcBef>
                <a:spcPts val="0"/>
              </a:spcBef>
              <a:spcAft>
                <a:spcPts val="800"/>
              </a:spcAft>
              <a:buFont typeface="Arial" panose="020B0604020202020204" pitchFamily="34" charset="0"/>
              <a:buNone/>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94C47-63AA-4DC9-ACAD-97289946B2B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1169741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Questions </a:t>
            </a:r>
          </a:p>
          <a:p>
            <a:r>
              <a:rPr lang="en-US"/>
              <a:t>Anton: Have you considered upgrading CRDs to Starlink</a:t>
            </a:r>
          </a:p>
          <a:p>
            <a:r>
              <a:rPr lang="en-US"/>
              <a:t>Kyle: requests have been made and hope to have it in the future</a:t>
            </a:r>
          </a:p>
        </p:txBody>
      </p:sp>
      <p:sp>
        <p:nvSpPr>
          <p:cNvPr id="4" name="Slide Number Placeholder 3"/>
          <p:cNvSpPr>
            <a:spLocks noGrp="1"/>
          </p:cNvSpPr>
          <p:nvPr>
            <p:ph type="sldNum" sz="quarter" idx="5"/>
          </p:nvPr>
        </p:nvSpPr>
        <p:spPr/>
        <p:txBody>
          <a:bodyPr/>
          <a:lstStyle/>
          <a:p>
            <a:fld id="{6CC64AF2-A3CB-45D5-8C07-C0DA2726E4AA}" type="slidenum">
              <a:rPr lang="en-US" smtClean="0"/>
              <a:t>28</a:t>
            </a:fld>
            <a:endParaRPr lang="en-US"/>
          </a:p>
        </p:txBody>
      </p:sp>
    </p:spTree>
    <p:extLst>
      <p:ext uri="{BB962C8B-B14F-4D97-AF65-F5344CB8AC3E}">
        <p14:creationId xmlns:p14="http://schemas.microsoft.com/office/powerpoint/2010/main" val="23772275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TMOBILE 1507</a:t>
            </a:r>
          </a:p>
          <a:p>
            <a:r>
              <a:rPr lang="en-US"/>
              <a:t>Josh </a:t>
            </a:r>
            <a:r>
              <a:rPr lang="en-US" err="1"/>
              <a:t>Bossie</a:t>
            </a:r>
            <a:r>
              <a:rPr lang="en-US"/>
              <a:t> (instead of Nicole)</a:t>
            </a:r>
          </a:p>
          <a:p>
            <a:pPr marL="171450" indent="-171450">
              <a:buFontTx/>
              <a:buChar char="-"/>
            </a:pPr>
            <a:r>
              <a:rPr lang="en-US"/>
              <a:t>Network updates: Starlink will be released over the next year (starting with SMS), more info at next meeting</a:t>
            </a:r>
          </a:p>
          <a:p>
            <a:pPr marL="171450" indent="-171450">
              <a:buFontTx/>
              <a:buChar char="-"/>
            </a:pPr>
            <a:endParaRPr lang="en-US"/>
          </a:p>
          <a:p>
            <a:pPr marL="171450" indent="-171450">
              <a:buFontTx/>
              <a:buChar char="-"/>
            </a:pPr>
            <a:endParaRPr lang="en-US"/>
          </a:p>
          <a:p>
            <a:pPr marL="171450" indent="-171450">
              <a:buFontTx/>
              <a:buChar char="-"/>
            </a:pPr>
            <a:r>
              <a:rPr lang="en-US"/>
              <a:t>Katy </a:t>
            </a:r>
            <a:r>
              <a:rPr lang="en-US" err="1"/>
              <a:t>myers</a:t>
            </a:r>
            <a:r>
              <a:rPr lang="en-US"/>
              <a:t> asks all providers: priority and preemption across all networks?</a:t>
            </a:r>
          </a:p>
          <a:p>
            <a:pPr marL="171450" indent="-171450">
              <a:buFontTx/>
              <a:buChar char="-"/>
            </a:pPr>
            <a:r>
              <a:rPr lang="en-US"/>
              <a:t>If </a:t>
            </a:r>
            <a:r>
              <a:rPr lang="en-US" err="1"/>
              <a:t>im</a:t>
            </a:r>
            <a:r>
              <a:rPr lang="en-US"/>
              <a:t> a first responder and trying to get ahold a fire chief that is on a different network, is my call going to still be priority? </a:t>
            </a:r>
          </a:p>
          <a:p>
            <a:pPr marL="171450" indent="-171450">
              <a:buFontTx/>
              <a:buChar char="-"/>
            </a:pPr>
            <a:r>
              <a:rPr lang="en-US"/>
              <a:t>If you have a GETS card on your device, it will go across all carriers</a:t>
            </a:r>
          </a:p>
          <a:p>
            <a:pPr marL="171450" indent="-171450">
              <a:buFontTx/>
              <a:buChar char="-"/>
            </a:pPr>
            <a:r>
              <a:rPr lang="en-US"/>
              <a:t>At this time, it is carrier specific in terms of just networks (huh?)</a:t>
            </a:r>
          </a:p>
          <a:p>
            <a:pPr marL="171450" indent="-171450">
              <a:buFontTx/>
              <a:buChar char="-"/>
            </a:pPr>
            <a:endParaRPr lang="en-US"/>
          </a:p>
          <a:p>
            <a:pPr marL="171450" indent="-171450">
              <a:buFontTx/>
              <a:buChar char="-"/>
            </a:pPr>
            <a:endParaRPr lang="en-US"/>
          </a:p>
          <a:p>
            <a:pPr marL="171450" indent="-171450">
              <a:buFontTx/>
              <a:buChar char="-"/>
            </a:pPr>
            <a:r>
              <a:rPr lang="en-US"/>
              <a:t>Put it on a task list for world cup: ensure that people enroll and are trained in GETS and WEPS beforehand</a:t>
            </a:r>
          </a:p>
          <a:p>
            <a:pPr marL="171450" indent="-171450">
              <a:buFontTx/>
              <a:buChar char="-"/>
            </a:pPr>
            <a:r>
              <a:rPr lang="en-US"/>
              <a:t>Agenda: to do a presentation on GETS</a:t>
            </a:r>
          </a:p>
          <a:p>
            <a:pPr marL="171450" indent="-171450">
              <a:buFontTx/>
              <a:buChar char="-"/>
            </a:pPr>
            <a:r>
              <a:rPr lang="en-US"/>
              <a:t>How do we reach the user community</a:t>
            </a:r>
          </a:p>
        </p:txBody>
      </p:sp>
      <p:sp>
        <p:nvSpPr>
          <p:cNvPr id="4" name="Slide Number Placeholder 3"/>
          <p:cNvSpPr>
            <a:spLocks noGrp="1"/>
          </p:cNvSpPr>
          <p:nvPr>
            <p:ph type="sldNum" sz="quarter" idx="5"/>
          </p:nvPr>
        </p:nvSpPr>
        <p:spPr/>
        <p:txBody>
          <a:bodyPr/>
          <a:lstStyle/>
          <a:p>
            <a:fld id="{6CC64AF2-A3CB-45D5-8C07-C0DA2726E4AA}" type="slidenum">
              <a:rPr lang="en-US" smtClean="0"/>
              <a:t>29</a:t>
            </a:fld>
            <a:endParaRPr lang="en-US"/>
          </a:p>
        </p:txBody>
      </p:sp>
    </p:spTree>
    <p:extLst>
      <p:ext uri="{BB962C8B-B14F-4D97-AF65-F5344CB8AC3E}">
        <p14:creationId xmlns:p14="http://schemas.microsoft.com/office/powerpoint/2010/main" val="35923594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1513</a:t>
            </a:r>
          </a:p>
          <a:p>
            <a:endParaRPr lang="en-US" dirty="0"/>
          </a:p>
          <a:p>
            <a:endParaRPr lang="en-US" dirty="0"/>
          </a:p>
          <a:p>
            <a:r>
              <a:rPr lang="en-US" dirty="0"/>
              <a:t>PUT IN SWIC UPDATES: </a:t>
            </a:r>
          </a:p>
          <a:p>
            <a:r>
              <a:rPr lang="en-US" dirty="0"/>
              <a:t>JL logged back into CASM and it worked, so it may have just been a short outage, but it is concerning that there is no individual designated to fix it</a:t>
            </a:r>
          </a:p>
          <a:p>
            <a:endParaRPr lang="en-US" dirty="0"/>
          </a:p>
          <a:p>
            <a:endParaRPr lang="en-US" dirty="0"/>
          </a:p>
          <a:p>
            <a:r>
              <a:rPr lang="en-US" dirty="0"/>
              <a:t>GOTO</a:t>
            </a:r>
          </a:p>
          <a:p>
            <a:r>
              <a:rPr lang="en-US" dirty="0"/>
              <a:t>Daniel Hypes: pursue someone from WA PUD as a new member position</a:t>
            </a:r>
          </a:p>
          <a:p>
            <a:r>
              <a:rPr lang="en-US" dirty="0"/>
              <a:t>Net neutrality has been put on hold by court of appeals, he hope </a:t>
            </a:r>
            <a:r>
              <a:rPr lang="en-US" dirty="0" err="1"/>
              <a:t>sto</a:t>
            </a:r>
            <a:r>
              <a:rPr lang="en-US" dirty="0"/>
              <a:t> have an update next time </a:t>
            </a:r>
          </a:p>
          <a:p>
            <a:endParaRPr lang="en-US" dirty="0"/>
          </a:p>
          <a:p>
            <a:r>
              <a:rPr lang="en-US" dirty="0"/>
              <a:t>Tim McDowell: revisit 4.9 issue</a:t>
            </a:r>
          </a:p>
          <a:p>
            <a:r>
              <a:rPr lang="en-US" dirty="0"/>
              <a:t>Can SIEC or SWIC submit a letter that is neutral and discusses the impact</a:t>
            </a:r>
          </a:p>
          <a:p>
            <a:r>
              <a:rPr lang="en-US" dirty="0"/>
              <a:t>JL: we will work group it at the SAW on 9/17 and bring it back to the SIEC </a:t>
            </a:r>
          </a:p>
          <a:p>
            <a:pPr marL="171450" indent="-171450">
              <a:buFontTx/>
              <a:buChar char="-"/>
            </a:pPr>
            <a:r>
              <a:rPr lang="en-US" dirty="0"/>
              <a:t>Push </a:t>
            </a:r>
            <a:r>
              <a:rPr lang="en-US" dirty="0" err="1"/>
              <a:t>iit</a:t>
            </a:r>
            <a:r>
              <a:rPr lang="en-US" dirty="0"/>
              <a:t> out 3 weeks before SIEC meeting so SIEC can discuss </a:t>
            </a:r>
            <a:r>
              <a:rPr lang="en-US" dirty="0" err="1"/>
              <a:t>iit</a:t>
            </a:r>
            <a:r>
              <a:rPr lang="en-US" dirty="0"/>
              <a:t> at the meeting</a:t>
            </a:r>
          </a:p>
          <a:p>
            <a:pPr marL="171450" indent="-171450">
              <a:buFontTx/>
              <a:buChar char="-"/>
            </a:pPr>
            <a:endParaRPr lang="en-US" dirty="0"/>
          </a:p>
          <a:p>
            <a:pPr marL="0" indent="0">
              <a:buFontTx/>
              <a:buNone/>
            </a:pPr>
            <a:r>
              <a:rPr lang="en-US" dirty="0"/>
              <a:t>Daniel Hypes: </a:t>
            </a:r>
          </a:p>
          <a:p>
            <a:pPr marL="171450" indent="-171450">
              <a:buFontTx/>
              <a:buChar char="-"/>
            </a:pPr>
            <a:r>
              <a:rPr lang="en-US" dirty="0"/>
              <a:t>Highlighting interoperability amongst state and local (huh)</a:t>
            </a:r>
          </a:p>
          <a:p>
            <a:pPr rtl="0"/>
            <a:r>
              <a:rPr lang="en-US" dirty="0">
                <a:effectLst/>
                <a:latin typeface="-apple-system"/>
              </a:rPr>
              <a:t>[3:17 PM] Daniel Hypes (Unverified)</a:t>
            </a:r>
          </a:p>
          <a:p>
            <a:pPr rtl="0"/>
            <a:r>
              <a:rPr lang="en-US" dirty="0">
                <a:effectLst/>
                <a:latin typeface="-apple-system"/>
              </a:rPr>
              <a:t>Another proposed SAW talking point, if we're looking to highlight state-local gov interoperability success stories, it might be worth talking through how broad or deep the sharing goes...might be a non-issue but worth covering</a:t>
            </a:r>
          </a:p>
          <a:p>
            <a:r>
              <a:rPr lang="en-US" dirty="0">
                <a:effectLst/>
                <a:latin typeface="-apple-system"/>
              </a:rPr>
              <a:t> </a:t>
            </a:r>
            <a:endParaRPr lang="en-US" dirty="0"/>
          </a:p>
        </p:txBody>
      </p:sp>
      <p:sp>
        <p:nvSpPr>
          <p:cNvPr id="4" name="Slide Number Placeholder 3"/>
          <p:cNvSpPr>
            <a:spLocks noGrp="1"/>
          </p:cNvSpPr>
          <p:nvPr>
            <p:ph type="sldNum" sz="quarter" idx="5"/>
          </p:nvPr>
        </p:nvSpPr>
        <p:spPr/>
        <p:txBody>
          <a:bodyPr/>
          <a:lstStyle/>
          <a:p>
            <a:fld id="{6CC64AF2-A3CB-45D5-8C07-C0DA2726E4AA}" type="slidenum">
              <a:rPr lang="en-US" smtClean="0"/>
              <a:t>30</a:t>
            </a:fld>
            <a:endParaRPr lang="en-US"/>
          </a:p>
        </p:txBody>
      </p:sp>
    </p:spTree>
    <p:extLst>
      <p:ext uri="{BB962C8B-B14F-4D97-AF65-F5344CB8AC3E}">
        <p14:creationId xmlns:p14="http://schemas.microsoft.com/office/powerpoint/2010/main" val="2994878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1355 </a:t>
            </a:r>
          </a:p>
          <a:p>
            <a:r>
              <a:rPr lang="en-US"/>
              <a:t>Angela Kleis </a:t>
            </a:r>
          </a:p>
          <a:p>
            <a:r>
              <a:rPr lang="en-US" err="1"/>
              <a:t>Watechs</a:t>
            </a:r>
            <a:r>
              <a:rPr lang="en-US"/>
              <a:t> outreach efforts 2024: </a:t>
            </a:r>
          </a:p>
          <a:p>
            <a:r>
              <a:rPr lang="en-US"/>
              <a:t>Proactive and engaging with </a:t>
            </a:r>
            <a:r>
              <a:rPr lang="en-US" err="1"/>
              <a:t>legisolature</a:t>
            </a:r>
            <a:r>
              <a:rPr lang="en-US"/>
              <a:t> </a:t>
            </a:r>
          </a:p>
          <a:p>
            <a:r>
              <a:rPr lang="en-US"/>
              <a:t>Educating legislature with the goal of building trust and using </a:t>
            </a:r>
            <a:r>
              <a:rPr lang="en-US" err="1"/>
              <a:t>watech</a:t>
            </a:r>
            <a:r>
              <a:rPr lang="en-US"/>
              <a:t> as a resource</a:t>
            </a:r>
          </a:p>
          <a:p>
            <a:r>
              <a:rPr lang="en-US"/>
              <a:t>How are they doing this? </a:t>
            </a:r>
            <a:r>
              <a:rPr lang="en-US" err="1"/>
              <a:t>Brieifings</a:t>
            </a:r>
            <a:r>
              <a:rPr lang="en-US"/>
              <a:t> and educational materials (overview documents and glossary that creates frequently used terms that assists viewers with technical terms)</a:t>
            </a:r>
          </a:p>
        </p:txBody>
      </p:sp>
      <p:sp>
        <p:nvSpPr>
          <p:cNvPr id="4" name="Slide Number Placeholder 3"/>
          <p:cNvSpPr>
            <a:spLocks noGrp="1"/>
          </p:cNvSpPr>
          <p:nvPr>
            <p:ph type="sldNum" sz="quarter" idx="5"/>
          </p:nvPr>
        </p:nvSpPr>
        <p:spPr/>
        <p:txBody>
          <a:bodyPr/>
          <a:lstStyle/>
          <a:p>
            <a:fld id="{6CC64AF2-A3CB-45D5-8C07-C0DA2726E4AA}" type="slidenum">
              <a:rPr lang="en-US" smtClean="0"/>
              <a:t>3</a:t>
            </a:fld>
            <a:endParaRPr lang="en-US"/>
          </a:p>
        </p:txBody>
      </p:sp>
    </p:spTree>
    <p:extLst>
      <p:ext uri="{BB962C8B-B14F-4D97-AF65-F5344CB8AC3E}">
        <p14:creationId xmlns:p14="http://schemas.microsoft.com/office/powerpoint/2010/main" val="22799259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Adjourn 1521</a:t>
            </a:r>
          </a:p>
          <a:p>
            <a:endParaRPr lang="en-US"/>
          </a:p>
        </p:txBody>
      </p:sp>
      <p:sp>
        <p:nvSpPr>
          <p:cNvPr id="4" name="Slide Number Placeholder 3"/>
          <p:cNvSpPr>
            <a:spLocks noGrp="1"/>
          </p:cNvSpPr>
          <p:nvPr>
            <p:ph type="sldNum" sz="quarter" idx="5"/>
          </p:nvPr>
        </p:nvSpPr>
        <p:spPr/>
        <p:txBody>
          <a:bodyPr/>
          <a:lstStyle/>
          <a:p>
            <a:fld id="{6CC64AF2-A3CB-45D5-8C07-C0DA2726E4AA}" type="slidenum">
              <a:rPr lang="en-US" smtClean="0"/>
              <a:t>31</a:t>
            </a:fld>
            <a:endParaRPr lang="en-US"/>
          </a:p>
        </p:txBody>
      </p:sp>
    </p:spTree>
    <p:extLst>
      <p:ext uri="{BB962C8B-B14F-4D97-AF65-F5344CB8AC3E}">
        <p14:creationId xmlns:p14="http://schemas.microsoft.com/office/powerpoint/2010/main" val="1177715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Lessons learned (since </a:t>
            </a:r>
            <a:r>
              <a:rPr lang="en-US" err="1"/>
              <a:t>watech</a:t>
            </a:r>
            <a:r>
              <a:rPr lang="en-US"/>
              <a:t> has gone through the process)</a:t>
            </a:r>
          </a:p>
          <a:p>
            <a:pPr marL="171450" indent="-171450">
              <a:buFontTx/>
              <a:buChar char="-"/>
            </a:pPr>
            <a:r>
              <a:rPr lang="en-US"/>
              <a:t>Create goals and revisit them</a:t>
            </a:r>
          </a:p>
          <a:p>
            <a:pPr marL="171450" indent="-171450">
              <a:buFontTx/>
              <a:buChar char="-"/>
            </a:pPr>
            <a:r>
              <a:rPr lang="en-US"/>
              <a:t>Look for audience engagement</a:t>
            </a:r>
          </a:p>
          <a:p>
            <a:pPr marL="171450" indent="-171450">
              <a:buFontTx/>
              <a:buChar char="-"/>
            </a:pPr>
            <a:r>
              <a:rPr lang="en-US"/>
              <a:t>When describing data programs, CS – provide real world examples to help apply</a:t>
            </a:r>
          </a:p>
          <a:p>
            <a:pPr marL="171450" indent="-171450">
              <a:buFontTx/>
              <a:buChar char="-"/>
            </a:pPr>
            <a:r>
              <a:rPr lang="en-US"/>
              <a:t>Look to the future, workforce support</a:t>
            </a:r>
          </a:p>
          <a:p>
            <a:pPr marL="171450" indent="-171450">
              <a:buFontTx/>
              <a:buChar char="-"/>
            </a:pPr>
            <a:endParaRPr lang="en-US"/>
          </a:p>
          <a:p>
            <a:pPr marL="171450" indent="-171450">
              <a:buFontTx/>
              <a:buChar char="-"/>
            </a:pPr>
            <a:r>
              <a:rPr lang="en-US"/>
              <a:t>Katy Myers asked about staff and audience participation</a:t>
            </a:r>
          </a:p>
          <a:p>
            <a:pPr marL="171450" indent="-171450">
              <a:buFontTx/>
              <a:buChar char="-"/>
            </a:pPr>
            <a:r>
              <a:rPr lang="en-US"/>
              <a:t>Angela: yes we had a wide diversity of who attended from different staffs</a:t>
            </a:r>
          </a:p>
          <a:p>
            <a:pPr marL="628650" lvl="1" indent="-171450">
              <a:buFontTx/>
              <a:buChar char="-"/>
            </a:pPr>
            <a:r>
              <a:rPr lang="en-US"/>
              <a:t>She highlighted that participants shared their notes with each other and their </a:t>
            </a:r>
            <a:r>
              <a:rPr lang="en-US" err="1"/>
              <a:t>collegues</a:t>
            </a:r>
            <a:r>
              <a:rPr lang="en-US"/>
              <a:t> </a:t>
            </a:r>
          </a:p>
          <a:p>
            <a:pPr marL="628650" lvl="1" indent="-171450">
              <a:buFontTx/>
              <a:buChar char="-"/>
            </a:pPr>
            <a:endParaRPr lang="en-US"/>
          </a:p>
          <a:p>
            <a:pPr marL="628650" lvl="1" indent="-171450">
              <a:buFontTx/>
              <a:buChar char="-"/>
            </a:pPr>
            <a:r>
              <a:rPr lang="en-US"/>
              <a:t>Katy: how did you select the invited participants? </a:t>
            </a:r>
          </a:p>
          <a:p>
            <a:pPr marL="628650" lvl="1" indent="-171450">
              <a:buFontTx/>
              <a:buChar char="-"/>
            </a:pPr>
            <a:r>
              <a:rPr lang="en-US"/>
              <a:t>Angela: limited to certain committees that the bills on this issue would go to</a:t>
            </a:r>
          </a:p>
          <a:p>
            <a:pPr marL="1085850" lvl="2" indent="-171450">
              <a:buFontTx/>
              <a:buChar char="-"/>
            </a:pPr>
            <a:r>
              <a:rPr lang="en-US"/>
              <a:t>Go back to recording and see which committees</a:t>
            </a:r>
          </a:p>
          <a:p>
            <a:pPr marL="1085850" lvl="2" indent="-171450">
              <a:buFontTx/>
              <a:buChar char="-"/>
            </a:pPr>
            <a:endParaRPr lang="en-US"/>
          </a:p>
          <a:p>
            <a:pPr marL="914400" lvl="2" indent="0">
              <a:buFontTx/>
              <a:buNone/>
            </a:pPr>
            <a:r>
              <a:rPr lang="en-US"/>
              <a:t>Bill: participated in events and they were very good, helps build trust</a:t>
            </a:r>
          </a:p>
          <a:p>
            <a:pPr marL="914400" lvl="2" indent="0">
              <a:buFontTx/>
              <a:buNone/>
            </a:pPr>
            <a:r>
              <a:rPr lang="en-US"/>
              <a:t>- Illustrated the importance of interacting with legislators and spreading awareness of the mission of the SIEC, should be added into the SCIP</a:t>
            </a:r>
          </a:p>
        </p:txBody>
      </p:sp>
      <p:sp>
        <p:nvSpPr>
          <p:cNvPr id="4" name="Slide Number Placeholder 3"/>
          <p:cNvSpPr>
            <a:spLocks noGrp="1"/>
          </p:cNvSpPr>
          <p:nvPr>
            <p:ph type="sldNum" sz="quarter" idx="5"/>
          </p:nvPr>
        </p:nvSpPr>
        <p:spPr/>
        <p:txBody>
          <a:bodyPr/>
          <a:lstStyle/>
          <a:p>
            <a:fld id="{6CC64AF2-A3CB-45D5-8C07-C0DA2726E4AA}" type="slidenum">
              <a:rPr lang="en-US" smtClean="0"/>
              <a:t>4</a:t>
            </a:fld>
            <a:endParaRPr lang="en-US"/>
          </a:p>
        </p:txBody>
      </p:sp>
    </p:spTree>
    <p:extLst>
      <p:ext uri="{BB962C8B-B14F-4D97-AF65-F5344CB8AC3E}">
        <p14:creationId xmlns:p14="http://schemas.microsoft.com/office/powerpoint/2010/main" val="1098202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1407</a:t>
            </a:r>
          </a:p>
          <a:p>
            <a:r>
              <a:rPr lang="en-US"/>
              <a:t>SCIP Review: </a:t>
            </a:r>
          </a:p>
          <a:p>
            <a:r>
              <a:rPr lang="en-US"/>
              <a:t>New letter</a:t>
            </a:r>
          </a:p>
          <a:p>
            <a:r>
              <a:rPr lang="en-US"/>
              <a:t>New vision (added ecosystem)</a:t>
            </a:r>
          </a:p>
          <a:p>
            <a:r>
              <a:rPr lang="en-US"/>
              <a:t>Governance: include mil </a:t>
            </a:r>
          </a:p>
          <a:p>
            <a:r>
              <a:rPr lang="en-US"/>
              <a:t>911 section</a:t>
            </a:r>
          </a:p>
          <a:p>
            <a:endParaRPr lang="en-US"/>
          </a:p>
          <a:p>
            <a:r>
              <a:rPr lang="en-US"/>
              <a:t>We will push it out to </a:t>
            </a:r>
            <a:r>
              <a:rPr lang="en-US" err="1"/>
              <a:t>siec</a:t>
            </a:r>
            <a:r>
              <a:rPr lang="en-US"/>
              <a:t> with track changes. And ask for input from the SIEC</a:t>
            </a:r>
          </a:p>
          <a:p>
            <a:r>
              <a:rPr lang="en-US"/>
              <a:t>Looking for realistic objective deadlines</a:t>
            </a:r>
          </a:p>
          <a:p>
            <a:r>
              <a:rPr lang="en-US"/>
              <a:t>SEND OUT TO SIEC AND MAKE SURE THAT YOU HAVE THE MOST CURRENT VERSION WITH THE OBJECTIVES</a:t>
            </a:r>
          </a:p>
          <a:p>
            <a:r>
              <a:rPr lang="en-US"/>
              <a:t>Push out next week, ask for it back next month, vote on updates next meeting</a:t>
            </a:r>
          </a:p>
          <a:p>
            <a:r>
              <a:rPr lang="en-US"/>
              <a:t>Bill: dates will be hard, but the </a:t>
            </a:r>
            <a:r>
              <a:rPr lang="en-US" err="1"/>
              <a:t>swic</a:t>
            </a:r>
            <a:r>
              <a:rPr lang="en-US"/>
              <a:t> will have to go through and make sure they are doable</a:t>
            </a:r>
          </a:p>
          <a:p>
            <a:pPr marL="171450" indent="-171450">
              <a:buFontTx/>
              <a:buChar char="-"/>
            </a:pPr>
            <a:r>
              <a:rPr lang="en-US"/>
              <a:t>Some require a working group, so we may need to identify a working group for these objectives</a:t>
            </a:r>
          </a:p>
          <a:p>
            <a:pPr marL="628650" lvl="1" indent="-171450">
              <a:buFontTx/>
              <a:buChar char="-"/>
            </a:pPr>
            <a:r>
              <a:rPr lang="en-US"/>
              <a:t>Subcommittees will be formed </a:t>
            </a:r>
          </a:p>
          <a:p>
            <a:pPr marL="628650" lvl="1" indent="-171450">
              <a:buFontTx/>
              <a:buChar char="-"/>
            </a:pPr>
            <a:endParaRPr lang="en-US"/>
          </a:p>
          <a:p>
            <a:pPr marL="628650" lvl="1" indent="-171450">
              <a:buFontTx/>
              <a:buChar char="-"/>
            </a:pPr>
            <a:endParaRPr lang="en-US"/>
          </a:p>
          <a:p>
            <a:pPr marL="628650" lvl="1" indent="-171450">
              <a:buFontTx/>
              <a:buChar char="-"/>
            </a:pPr>
            <a:r>
              <a:rPr lang="en-US" err="1"/>
              <a:t>Mcdowell</a:t>
            </a:r>
            <a:r>
              <a:rPr lang="en-US"/>
              <a:t>: LMR section: do we want to put </a:t>
            </a:r>
            <a:r>
              <a:rPr lang="en-US" err="1"/>
              <a:t>okangan</a:t>
            </a:r>
            <a:r>
              <a:rPr lang="en-US"/>
              <a:t> county as joining the DOT (?) </a:t>
            </a:r>
          </a:p>
          <a:p>
            <a:pPr marL="628650" lvl="1" indent="-171450">
              <a:buFontTx/>
              <a:buChar char="-"/>
            </a:pPr>
            <a:endParaRPr lang="en-US"/>
          </a:p>
          <a:p>
            <a:pPr marL="628650" lvl="1" indent="-171450">
              <a:buFontTx/>
              <a:buChar char="-"/>
            </a:pPr>
            <a:r>
              <a:rPr lang="en-US"/>
              <a:t>Katy: next meeting add to agenda to </a:t>
            </a:r>
            <a:r>
              <a:rPr lang="en-US" err="1"/>
              <a:t>est</a:t>
            </a:r>
            <a:r>
              <a:rPr lang="en-US"/>
              <a:t> subcomm</a:t>
            </a:r>
          </a:p>
        </p:txBody>
      </p:sp>
      <p:sp>
        <p:nvSpPr>
          <p:cNvPr id="4" name="Slide Number Placeholder 3"/>
          <p:cNvSpPr>
            <a:spLocks noGrp="1"/>
          </p:cNvSpPr>
          <p:nvPr>
            <p:ph type="sldNum" sz="quarter" idx="5"/>
          </p:nvPr>
        </p:nvSpPr>
        <p:spPr/>
        <p:txBody>
          <a:bodyPr/>
          <a:lstStyle/>
          <a:p>
            <a:fld id="{6CC64AF2-A3CB-45D5-8C07-C0DA2726E4AA}" type="slidenum">
              <a:rPr lang="en-US" smtClean="0"/>
              <a:t>5</a:t>
            </a:fld>
            <a:endParaRPr lang="en-US"/>
          </a:p>
        </p:txBody>
      </p:sp>
    </p:spTree>
    <p:extLst>
      <p:ext uri="{BB962C8B-B14F-4D97-AF65-F5344CB8AC3E}">
        <p14:creationId xmlns:p14="http://schemas.microsoft.com/office/powerpoint/2010/main" val="812451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1415</a:t>
            </a:r>
          </a:p>
          <a:p>
            <a:endParaRPr lang="en-US"/>
          </a:p>
          <a:p>
            <a:r>
              <a:rPr lang="en-US"/>
              <a:t>Add in alternates next time</a:t>
            </a:r>
          </a:p>
          <a:p>
            <a:endParaRPr lang="en-US"/>
          </a:p>
          <a:p>
            <a:r>
              <a:rPr lang="en-US"/>
              <a:t>3 vacancies: reach out to vacancies and inquire about membership</a:t>
            </a:r>
          </a:p>
          <a:p>
            <a:endParaRPr lang="en-US"/>
          </a:p>
          <a:p>
            <a:endParaRPr lang="en-US"/>
          </a:p>
          <a:p>
            <a:r>
              <a:rPr lang="en-US"/>
              <a:t>Do we want to add any positions? Cap at 22 members</a:t>
            </a:r>
          </a:p>
        </p:txBody>
      </p:sp>
      <p:sp>
        <p:nvSpPr>
          <p:cNvPr id="4" name="Slide Number Placeholder 3"/>
          <p:cNvSpPr>
            <a:spLocks noGrp="1"/>
          </p:cNvSpPr>
          <p:nvPr>
            <p:ph type="sldNum" sz="quarter" idx="5"/>
          </p:nvPr>
        </p:nvSpPr>
        <p:spPr/>
        <p:txBody>
          <a:bodyPr/>
          <a:lstStyle/>
          <a:p>
            <a:fld id="{6CC64AF2-A3CB-45D5-8C07-C0DA2726E4AA}" type="slidenum">
              <a:rPr lang="en-US" smtClean="0"/>
              <a:t>6</a:t>
            </a:fld>
            <a:endParaRPr lang="en-US"/>
          </a:p>
        </p:txBody>
      </p:sp>
    </p:spTree>
    <p:extLst>
      <p:ext uri="{BB962C8B-B14F-4D97-AF65-F5344CB8AC3E}">
        <p14:creationId xmlns:p14="http://schemas.microsoft.com/office/powerpoint/2010/main" val="2089599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1418</a:t>
            </a:r>
          </a:p>
          <a:p>
            <a:r>
              <a:rPr lang="en-US"/>
              <a:t>Hybrid option</a:t>
            </a:r>
          </a:p>
          <a:p>
            <a:endParaRPr lang="en-US"/>
          </a:p>
          <a:p>
            <a:r>
              <a:rPr lang="en-US"/>
              <a:t>What rhythm do we want to establish? </a:t>
            </a:r>
          </a:p>
          <a:p>
            <a:pPr marL="171450" indent="-171450">
              <a:buFontTx/>
              <a:buChar char="-"/>
            </a:pPr>
            <a:r>
              <a:rPr lang="en-US"/>
              <a:t>Every other month, 2</a:t>
            </a:r>
            <a:r>
              <a:rPr lang="en-US" baseline="30000"/>
              <a:t>nd</a:t>
            </a:r>
            <a:r>
              <a:rPr lang="en-US"/>
              <a:t> Tuesday of the month? </a:t>
            </a:r>
          </a:p>
          <a:p>
            <a:pPr marL="171450" indent="-171450">
              <a:buFontTx/>
              <a:buChar char="-"/>
            </a:pPr>
            <a:r>
              <a:rPr lang="en-US"/>
              <a:t>Morning times for the rest of 2024, afternoon for 2025</a:t>
            </a:r>
          </a:p>
          <a:p>
            <a:pPr marL="171450" indent="-171450">
              <a:buFontTx/>
              <a:buChar char="-"/>
            </a:pPr>
            <a:endParaRPr lang="en-US"/>
          </a:p>
          <a:p>
            <a:pPr marL="0" indent="0">
              <a:buFontTx/>
              <a:buNone/>
            </a:pPr>
            <a:r>
              <a:rPr lang="en-US"/>
              <a:t>SAW battle rhythm</a:t>
            </a:r>
          </a:p>
          <a:p>
            <a:pPr marL="0" indent="0">
              <a:buFontTx/>
              <a:buNone/>
            </a:pPr>
            <a:endParaRPr lang="en-US"/>
          </a:p>
          <a:p>
            <a:pPr marL="0" indent="0">
              <a:buFontTx/>
              <a:buNone/>
            </a:pPr>
            <a:endParaRPr lang="en-US"/>
          </a:p>
          <a:p>
            <a:pPr marL="0" indent="0">
              <a:buFontTx/>
              <a:buNone/>
            </a:pPr>
            <a:r>
              <a:rPr lang="en-US"/>
              <a:t>2025 battle rhythm: </a:t>
            </a:r>
          </a:p>
          <a:p>
            <a:pPr marL="0" indent="0">
              <a:buFontTx/>
              <a:buNone/>
            </a:pPr>
            <a:r>
              <a:rPr lang="en-US"/>
              <a:t>2</a:t>
            </a:r>
            <a:r>
              <a:rPr lang="en-US" baseline="30000"/>
              <a:t>nd</a:t>
            </a:r>
            <a:r>
              <a:rPr lang="en-US"/>
              <a:t> Tuesday of every even month</a:t>
            </a:r>
          </a:p>
          <a:p>
            <a:pPr marL="0" indent="0">
              <a:buFontTx/>
              <a:buNone/>
            </a:pPr>
            <a:r>
              <a:rPr lang="en-US"/>
              <a:t>Motion to adopt that rhythm at 1300</a:t>
            </a:r>
          </a:p>
          <a:p>
            <a:pPr marL="171450" indent="-171450">
              <a:buFontTx/>
              <a:buChar char="-"/>
            </a:pPr>
            <a:r>
              <a:rPr lang="en-US"/>
              <a:t>Adjust for holidays, </a:t>
            </a:r>
            <a:r>
              <a:rPr lang="en-US" err="1"/>
              <a:t>etc</a:t>
            </a:r>
            <a:endParaRPr lang="en-US"/>
          </a:p>
          <a:p>
            <a:pPr marL="171450" indent="-171450">
              <a:buFontTx/>
              <a:buChar char="-"/>
            </a:pPr>
            <a:endParaRPr lang="en-US"/>
          </a:p>
          <a:p>
            <a:pPr marL="171450" indent="-171450">
              <a:buFontTx/>
              <a:buChar char="-"/>
            </a:pPr>
            <a:endParaRPr lang="en-US"/>
          </a:p>
          <a:p>
            <a:pPr marL="171450" indent="-171450">
              <a:buFontTx/>
              <a:buChar char="-"/>
            </a:pPr>
            <a:r>
              <a:rPr lang="en-US"/>
              <a:t>Katy: do we want to continue hybrid or have a few meetings where the meeting is in person only and add a large agenda to those meetings that may include workshops or discussions</a:t>
            </a:r>
          </a:p>
        </p:txBody>
      </p:sp>
      <p:sp>
        <p:nvSpPr>
          <p:cNvPr id="4" name="Slide Number Placeholder 3"/>
          <p:cNvSpPr>
            <a:spLocks noGrp="1"/>
          </p:cNvSpPr>
          <p:nvPr>
            <p:ph type="sldNum" sz="quarter" idx="5"/>
          </p:nvPr>
        </p:nvSpPr>
        <p:spPr/>
        <p:txBody>
          <a:bodyPr/>
          <a:lstStyle/>
          <a:p>
            <a:fld id="{6CC64AF2-A3CB-45D5-8C07-C0DA2726E4AA}" type="slidenum">
              <a:rPr lang="en-US" smtClean="0"/>
              <a:t>7</a:t>
            </a:fld>
            <a:endParaRPr lang="en-US"/>
          </a:p>
        </p:txBody>
      </p:sp>
    </p:spTree>
    <p:extLst>
      <p:ext uri="{BB962C8B-B14F-4D97-AF65-F5344CB8AC3E}">
        <p14:creationId xmlns:p14="http://schemas.microsoft.com/office/powerpoint/2010/main" val="1058360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a:p>
            <a:r>
              <a:rPr lang="en-US"/>
              <a:t>1422 </a:t>
            </a:r>
          </a:p>
          <a:p>
            <a:r>
              <a:rPr lang="en-US"/>
              <a:t>Tom Wallace explained the decision package regarding land </a:t>
            </a:r>
            <a:r>
              <a:rPr lang="en-US" err="1"/>
              <a:t>movile</a:t>
            </a:r>
            <a:r>
              <a:rPr lang="en-US"/>
              <a:t> radio modernization</a:t>
            </a:r>
          </a:p>
          <a:p>
            <a:endParaRPr lang="en-US"/>
          </a:p>
          <a:p>
            <a:r>
              <a:rPr lang="en-US"/>
              <a:t>Presentation will focus on work that WSP plans on doing according to their strategic plan, and the outcomes that have been produced due to the vision</a:t>
            </a:r>
          </a:p>
          <a:p>
            <a:endParaRPr lang="en-US"/>
          </a:p>
          <a:p>
            <a:r>
              <a:rPr lang="en-US"/>
              <a:t>ADD THIS SLIDE DECK AS AN ATTACHMENT TO MINUTES</a:t>
            </a:r>
          </a:p>
          <a:p>
            <a:endParaRPr lang="en-US"/>
          </a:p>
          <a:p>
            <a:endParaRPr lang="en-US"/>
          </a:p>
          <a:p>
            <a:endParaRPr lang="en-US"/>
          </a:p>
        </p:txBody>
      </p:sp>
      <p:sp>
        <p:nvSpPr>
          <p:cNvPr id="4" name="Slide Number Placeholder 3"/>
          <p:cNvSpPr>
            <a:spLocks noGrp="1"/>
          </p:cNvSpPr>
          <p:nvPr>
            <p:ph type="sldNum" sz="quarter" idx="10"/>
          </p:nvPr>
        </p:nvSpPr>
        <p:spPr/>
        <p:txBody>
          <a:bodyPr/>
          <a:lstStyle/>
          <a:p>
            <a:fld id="{7B8547AD-4AE0-1C40-8C84-50A1BD6FF4E8}" type="slidenum">
              <a:rPr lang="en-US" smtClean="0"/>
              <a:t>8</a:t>
            </a:fld>
            <a:endParaRPr lang="en-US"/>
          </a:p>
        </p:txBody>
      </p:sp>
    </p:spTree>
    <p:extLst>
      <p:ext uri="{BB962C8B-B14F-4D97-AF65-F5344CB8AC3E}">
        <p14:creationId xmlns:p14="http://schemas.microsoft.com/office/powerpoint/2010/main" val="1965488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a:p>
            <a:endParaRPr lang="en-US" baseline="0"/>
          </a:p>
        </p:txBody>
      </p:sp>
      <p:sp>
        <p:nvSpPr>
          <p:cNvPr id="4" name="Slide Number Placeholder 3"/>
          <p:cNvSpPr>
            <a:spLocks noGrp="1"/>
          </p:cNvSpPr>
          <p:nvPr>
            <p:ph type="sldNum" sz="quarter" idx="10"/>
          </p:nvPr>
        </p:nvSpPr>
        <p:spPr/>
        <p:txBody>
          <a:bodyPr/>
          <a:lstStyle/>
          <a:p>
            <a:fld id="{7B8547AD-4AE0-1C40-8C84-50A1BD6FF4E8}" type="slidenum">
              <a:rPr lang="en-US" smtClean="0"/>
              <a:t>9</a:t>
            </a:fld>
            <a:endParaRPr lang="en-US"/>
          </a:p>
        </p:txBody>
      </p:sp>
    </p:spTree>
    <p:extLst>
      <p:ext uri="{BB962C8B-B14F-4D97-AF65-F5344CB8AC3E}">
        <p14:creationId xmlns:p14="http://schemas.microsoft.com/office/powerpoint/2010/main" val="1105229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6492875"/>
            <a:ext cx="4195814" cy="365125"/>
          </a:xfrm>
          <a:prstGeom prst="rect">
            <a:avLst/>
          </a:prstGeom>
        </p:spPr>
        <p:txBody>
          <a:bodyPr/>
          <a:lstStyle/>
          <a:p>
            <a:pPr defTabSz="685800">
              <a:defRPr/>
            </a:pPr>
            <a:r>
              <a:rPr lang="en-US" sz="1350" kern="0">
                <a:solidFill>
                  <a:sysClr val="windowText" lastClr="000000"/>
                </a:solidFill>
              </a:rPr>
              <a:t>POC: First &amp; Last Name; Phone XXX-XXXX; Version 1.0</a:t>
            </a:r>
          </a:p>
        </p:txBody>
      </p:sp>
      <p:sp>
        <p:nvSpPr>
          <p:cNvPr id="6" name="Slide Number Placeholder 5"/>
          <p:cNvSpPr>
            <a:spLocks noGrp="1"/>
          </p:cNvSpPr>
          <p:nvPr>
            <p:ph type="sldNum" sz="quarter" idx="12"/>
          </p:nvPr>
        </p:nvSpPr>
        <p:spPr>
          <a:xfrm>
            <a:off x="7067550" y="6492875"/>
            <a:ext cx="2057400" cy="365125"/>
          </a:xfrm>
        </p:spPr>
        <p:txBody>
          <a:bodyPr/>
          <a:lstStyle/>
          <a:p>
            <a:pPr defTabSz="685800">
              <a:defRPr/>
            </a:pPr>
            <a:fld id="{C4F7C31F-338B-4F06-B2F6-A8598BBF55E6}" type="slidenum">
              <a:rPr lang="en-US" sz="1350" kern="0" smtClean="0">
                <a:solidFill>
                  <a:sysClr val="windowText" lastClr="000000"/>
                </a:solidFill>
              </a:rPr>
              <a:pPr defTabSz="685800">
                <a:defRPr/>
              </a:pPr>
              <a:t>‹#›</a:t>
            </a:fld>
            <a:endParaRPr lang="en-US" sz="1350" kern="0">
              <a:solidFill>
                <a:sysClr val="windowText" lastClr="000000"/>
              </a:solidFill>
            </a:endParaRPr>
          </a:p>
        </p:txBody>
      </p:sp>
      <p:sp>
        <p:nvSpPr>
          <p:cNvPr id="7" name="Title 6"/>
          <p:cNvSpPr>
            <a:spLocks noGrp="1"/>
          </p:cNvSpPr>
          <p:nvPr>
            <p:ph type="title"/>
          </p:nvPr>
        </p:nvSpPr>
        <p:spPr>
          <a:xfrm>
            <a:off x="628650" y="1256602"/>
            <a:ext cx="7886700" cy="621312"/>
          </a:xfrm>
        </p:spPr>
        <p:txBody>
          <a:bodyPr/>
          <a:lstStyle/>
          <a:p>
            <a:r>
              <a:rPr lang="en-US"/>
              <a:t>Click to edit Master title style</a:t>
            </a:r>
          </a:p>
        </p:txBody>
      </p:sp>
    </p:spTree>
    <p:extLst>
      <p:ext uri="{BB962C8B-B14F-4D97-AF65-F5344CB8AC3E}">
        <p14:creationId xmlns:p14="http://schemas.microsoft.com/office/powerpoint/2010/main" val="19905874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lank with number">
    <p:bg>
      <p:bgPr>
        <a:solidFill>
          <a:srgbClr val="FFFFFF"/>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a:xfrm>
            <a:off x="8533336" y="6451452"/>
            <a:ext cx="323309" cy="268224"/>
          </a:xfrm>
        </p:spPr>
        <p:txBody>
          <a:bodyPr lIns="0" tIns="0" rIns="0" bIns="0"/>
          <a:lstStyle>
            <a:lvl1pPr algn="r">
              <a:defRPr lang="en-US" sz="600" smtClean="0"/>
            </a:lvl1pPr>
          </a:lstStyle>
          <a:p>
            <a:fld id="{FCEE2C88-6C8F-484D-AF69-578F576B1F44}" type="slidenum">
              <a:rPr lang="en-US" smtClean="0"/>
              <a:pPr/>
              <a:t>‹#›</a:t>
            </a:fld>
            <a:endParaRPr lang="en-US"/>
          </a:p>
        </p:txBody>
      </p:sp>
    </p:spTree>
    <p:extLst>
      <p:ext uri="{BB962C8B-B14F-4D97-AF65-F5344CB8AC3E}">
        <p14:creationId xmlns:p14="http://schemas.microsoft.com/office/powerpoint/2010/main" val="1434465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8_Blank ">
    <p:bg>
      <p:bgPr>
        <a:solidFill>
          <a:srgbClr val="FFFFFF"/>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a:xfrm>
            <a:off x="8533337" y="6451452"/>
            <a:ext cx="323309" cy="268224"/>
          </a:xfrm>
        </p:spPr>
        <p:txBody>
          <a:bodyPr lIns="0" tIns="0" rIns="0" bIns="0"/>
          <a:lstStyle>
            <a:lvl1pPr algn="r">
              <a:defRPr lang="en-US" sz="600" smtClean="0"/>
            </a:lvl1pPr>
          </a:lstStyle>
          <a:p>
            <a:fld id="{FCEE2C88-6C8F-484D-AF69-578F576B1F44}" type="slidenum">
              <a:rPr lang="en-US" smtClean="0"/>
              <a:pPr/>
              <a:t>‹#›</a:t>
            </a:fld>
            <a:endParaRPr lang="en-US"/>
          </a:p>
        </p:txBody>
      </p:sp>
    </p:spTree>
    <p:extLst>
      <p:ext uri="{BB962C8B-B14F-4D97-AF65-F5344CB8AC3E}">
        <p14:creationId xmlns:p14="http://schemas.microsoft.com/office/powerpoint/2010/main" val="3894950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Gradient Background 1">
    <p:bg bwMode="ltGray">
      <p:bgPr>
        <a:gradFill>
          <a:gsLst>
            <a:gs pos="100000">
              <a:schemeClr val="accent2">
                <a:lumMod val="50000"/>
              </a:schemeClr>
            </a:gs>
            <a:gs pos="0">
              <a:schemeClr val="accent2"/>
            </a:gs>
          </a:gsLst>
          <a:lin ang="0" scaled="0"/>
        </a:gradFill>
        <a:effectLst/>
      </p:bgPr>
    </p:bg>
    <p:spTree>
      <p:nvGrpSpPr>
        <p:cNvPr id="1" name=""/>
        <p:cNvGrpSpPr/>
        <p:nvPr/>
      </p:nvGrpSpPr>
      <p:grpSpPr>
        <a:xfrm>
          <a:off x="0" y="0"/>
          <a:ext cx="0" cy="0"/>
          <a:chOff x="0" y="0"/>
          <a:chExt cx="0" cy="0"/>
        </a:xfrm>
      </p:grpSpPr>
      <p:grpSp>
        <p:nvGrpSpPr>
          <p:cNvPr id="8" name="Group 7" hidden="1"/>
          <p:cNvGrpSpPr/>
          <p:nvPr/>
        </p:nvGrpSpPr>
        <p:grpSpPr>
          <a:xfrm>
            <a:off x="18986" y="-1663700"/>
            <a:ext cx="9125014" cy="9541933"/>
            <a:chOff x="18986" y="-1247775"/>
            <a:chExt cx="9125014" cy="715645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86" y="-1247775"/>
              <a:ext cx="457200" cy="10858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9875" y="-1247775"/>
              <a:ext cx="628650" cy="112395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9175" y="-1200150"/>
              <a:ext cx="504825" cy="103822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9350" y="5432425"/>
              <a:ext cx="2038350" cy="476250"/>
            </a:xfrm>
            <a:prstGeom prst="rect">
              <a:avLst/>
            </a:prstGeom>
          </p:spPr>
        </p:pic>
      </p:grpSp>
      <p:grpSp>
        <p:nvGrpSpPr>
          <p:cNvPr id="12" name="Group 11" hidden="1"/>
          <p:cNvGrpSpPr/>
          <p:nvPr/>
        </p:nvGrpSpPr>
        <p:grpSpPr>
          <a:xfrm>
            <a:off x="18986" y="-1600198"/>
            <a:ext cx="9125014" cy="1384300"/>
            <a:chOff x="18986" y="-1200150"/>
            <a:chExt cx="9125014" cy="1038225"/>
          </a:xfrm>
        </p:grpSpPr>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986" y="-1200150"/>
              <a:ext cx="419100" cy="904875"/>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96325" y="-1066800"/>
              <a:ext cx="447675" cy="904875"/>
            </a:xfrm>
            <a:prstGeom prst="rect">
              <a:avLst/>
            </a:prstGeom>
          </p:spPr>
        </p:pic>
      </p:grpSp>
    </p:spTree>
    <p:extLst>
      <p:ext uri="{BB962C8B-B14F-4D97-AF65-F5344CB8AC3E}">
        <p14:creationId xmlns:p14="http://schemas.microsoft.com/office/powerpoint/2010/main" val="420643387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Picture 1">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EF95F41-B06A-05F3-3CA3-355BF659DAC4}"/>
              </a:ext>
            </a:extLst>
          </p:cNvPr>
          <p:cNvSpPr>
            <a:spLocks noGrp="1"/>
          </p:cNvSpPr>
          <p:nvPr>
            <p:ph type="sldNum" sz="quarter" idx="10"/>
          </p:nvPr>
        </p:nvSpPr>
        <p:spPr/>
        <p:txBody>
          <a:bodyPr/>
          <a:lstStyle/>
          <a:p>
            <a:fld id="{41A437F0-1C7D-42E9-B30E-7C0BBC42B5C2}" type="slidenum">
              <a:rPr lang="en-US" smtClean="0"/>
              <a:t>‹#›</a:t>
            </a:fld>
            <a:endParaRPr lang="en-US"/>
          </a:p>
        </p:txBody>
      </p:sp>
      <p:sp>
        <p:nvSpPr>
          <p:cNvPr id="5" name="Content Placeholder 2">
            <a:extLst>
              <a:ext uri="{FF2B5EF4-FFF2-40B4-BE49-F238E27FC236}">
                <a16:creationId xmlns:a16="http://schemas.microsoft.com/office/drawing/2014/main" id="{17A61DA2-04FD-14B9-DA68-C511773E3482}"/>
              </a:ext>
            </a:extLst>
          </p:cNvPr>
          <p:cNvSpPr>
            <a:spLocks noGrp="1"/>
          </p:cNvSpPr>
          <p:nvPr>
            <p:ph sz="half" idx="1"/>
          </p:nvPr>
        </p:nvSpPr>
        <p:spPr>
          <a:xfrm>
            <a:off x="342900" y="2372140"/>
            <a:ext cx="5421796" cy="3722687"/>
          </a:xfrm>
        </p:spPr>
        <p:txBody>
          <a:bodyPr/>
          <a:lstStyle>
            <a:lvl1pPr>
              <a:lnSpc>
                <a:spcPct val="114000"/>
              </a:lnSpc>
              <a:defRPr>
                <a:solidFill>
                  <a:schemeClr val="accent6">
                    <a:lumMod val="50000"/>
                  </a:schemeClr>
                </a:solidFill>
                <a:latin typeface="Avenir Next LT Pro" panose="020B0504020202020204" pitchFamily="34" charset="0"/>
              </a:defRPr>
            </a:lvl1pPr>
            <a:lvl2pPr>
              <a:lnSpc>
                <a:spcPct val="114000"/>
              </a:lnSpc>
              <a:defRPr>
                <a:solidFill>
                  <a:schemeClr val="accent6">
                    <a:lumMod val="50000"/>
                  </a:schemeClr>
                </a:solidFill>
                <a:latin typeface="Avenir Next LT Pro" panose="020B0504020202020204" pitchFamily="34" charset="0"/>
              </a:defRPr>
            </a:lvl2pPr>
            <a:lvl3pPr>
              <a:lnSpc>
                <a:spcPct val="114000"/>
              </a:lnSpc>
              <a:defRPr>
                <a:solidFill>
                  <a:schemeClr val="accent6">
                    <a:lumMod val="50000"/>
                  </a:schemeClr>
                </a:solidFill>
                <a:latin typeface="Avenir Next LT Pro" panose="020B0504020202020204" pitchFamily="34" charset="0"/>
              </a:defRPr>
            </a:lvl3pPr>
            <a:lvl4pPr>
              <a:lnSpc>
                <a:spcPct val="114000"/>
              </a:lnSpc>
              <a:defRPr>
                <a:solidFill>
                  <a:schemeClr val="accent6">
                    <a:lumMod val="50000"/>
                  </a:schemeClr>
                </a:solidFill>
                <a:latin typeface="Avenir Next LT Pro" panose="020B0504020202020204" pitchFamily="34" charset="0"/>
              </a:defRPr>
            </a:lvl4pPr>
            <a:lvl5pPr>
              <a:lnSpc>
                <a:spcPct val="114000"/>
              </a:lnSpc>
              <a:defRPr>
                <a:solidFill>
                  <a:schemeClr val="accent6">
                    <a:lumMod val="50000"/>
                  </a:schemeClr>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1">
            <a:extLst>
              <a:ext uri="{FF2B5EF4-FFF2-40B4-BE49-F238E27FC236}">
                <a16:creationId xmlns:a16="http://schemas.microsoft.com/office/drawing/2014/main" id="{4886F3F0-F20D-F7A3-00DF-D5817AFDAA56}"/>
              </a:ext>
            </a:extLst>
          </p:cNvPr>
          <p:cNvSpPr>
            <a:spLocks noGrp="1"/>
          </p:cNvSpPr>
          <p:nvPr>
            <p:ph type="title"/>
          </p:nvPr>
        </p:nvSpPr>
        <p:spPr>
          <a:xfrm>
            <a:off x="351472" y="1380221"/>
            <a:ext cx="8449628" cy="788352"/>
          </a:xfrm>
        </p:spPr>
        <p:txBody>
          <a:bodyPr>
            <a:normAutofit/>
          </a:bodyPr>
          <a:lstStyle>
            <a:lvl1pPr algn="l">
              <a:lnSpc>
                <a:spcPct val="113000"/>
              </a:lnSpc>
              <a:defRPr sz="2400">
                <a:solidFill>
                  <a:schemeClr val="tx1"/>
                </a:solidFill>
              </a:defRPr>
            </a:lvl1pPr>
          </a:lstStyle>
          <a:p>
            <a:r>
              <a:rPr lang="en-US"/>
              <a:t>Click to edit Master title style</a:t>
            </a:r>
          </a:p>
        </p:txBody>
      </p:sp>
      <p:sp>
        <p:nvSpPr>
          <p:cNvPr id="10" name="Picture Placeholder 9">
            <a:extLst>
              <a:ext uri="{FF2B5EF4-FFF2-40B4-BE49-F238E27FC236}">
                <a16:creationId xmlns:a16="http://schemas.microsoft.com/office/drawing/2014/main" id="{D8E357EC-80BD-1ABF-8A21-2BD292E68EF3}"/>
              </a:ext>
            </a:extLst>
          </p:cNvPr>
          <p:cNvSpPr>
            <a:spLocks noGrp="1"/>
          </p:cNvSpPr>
          <p:nvPr>
            <p:ph type="pic" sz="quarter" idx="11"/>
          </p:nvPr>
        </p:nvSpPr>
        <p:spPr>
          <a:xfrm>
            <a:off x="5982891" y="2386014"/>
            <a:ext cx="2818209" cy="3722687"/>
          </a:xfrm>
        </p:spPr>
        <p:txBody>
          <a:bodyPr/>
          <a:lstStyle/>
          <a:p>
            <a:endParaRPr lang="en-US"/>
          </a:p>
        </p:txBody>
      </p:sp>
      <p:sp>
        <p:nvSpPr>
          <p:cNvPr id="2" name="Rectangle 1">
            <a:extLst>
              <a:ext uri="{FF2B5EF4-FFF2-40B4-BE49-F238E27FC236}">
                <a16:creationId xmlns:a16="http://schemas.microsoft.com/office/drawing/2014/main" id="{822A69A2-6AF1-54D8-AD27-E2CC974DAC9A}"/>
              </a:ext>
            </a:extLst>
          </p:cNvPr>
          <p:cNvSpPr/>
          <p:nvPr userDrawn="1"/>
        </p:nvSpPr>
        <p:spPr>
          <a:xfrm>
            <a:off x="0" y="0"/>
            <a:ext cx="9144000" cy="1254642"/>
          </a:xfrm>
          <a:prstGeom prst="rect">
            <a:avLst/>
          </a:prstGeom>
          <a:gradFill>
            <a:gsLst>
              <a:gs pos="100000">
                <a:schemeClr val="tx1"/>
              </a:gs>
              <a:gs pos="100000">
                <a:schemeClr val="tx1">
                  <a:alpha val="0"/>
                </a:schemeClr>
              </a:gs>
              <a:gs pos="0">
                <a:schemeClr val="tx2"/>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aseline="0"/>
          </a:p>
        </p:txBody>
      </p:sp>
      <p:pic>
        <p:nvPicPr>
          <p:cNvPr id="4" name="Picture 3" descr="A picture containing text, clipart&#10;&#10;Description automatically generated">
            <a:extLst>
              <a:ext uri="{FF2B5EF4-FFF2-40B4-BE49-F238E27FC236}">
                <a16:creationId xmlns:a16="http://schemas.microsoft.com/office/drawing/2014/main" id="{6382E90E-F2A6-1C73-7680-39476EB5A16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49690" y="173774"/>
            <a:ext cx="1957406" cy="1176706"/>
          </a:xfrm>
          <a:prstGeom prst="rect">
            <a:avLst/>
          </a:prstGeom>
        </p:spPr>
      </p:pic>
    </p:spTree>
    <p:extLst>
      <p:ext uri="{BB962C8B-B14F-4D97-AF65-F5344CB8AC3E}">
        <p14:creationId xmlns:p14="http://schemas.microsoft.com/office/powerpoint/2010/main" val="21855822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1-CONTENT-PHOTO-LEF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9BF6507-16D4-0044-96BC-36362B8C7862}"/>
              </a:ext>
            </a:extLst>
          </p:cNvPr>
          <p:cNvPicPr>
            <a:picLocks noChangeAspect="1"/>
          </p:cNvPicPr>
          <p:nvPr userDrawn="1"/>
        </p:nvPicPr>
        <p:blipFill>
          <a:blip r:embed="rId2">
            <a:extLst>
              <a:ext uri="{28A0092B-C50C-407E-A947-70E740481C1C}">
                <a14:useLocalDpi xmlns:a14="http://schemas.microsoft.com/office/drawing/2010/main"/>
              </a:ext>
            </a:extLst>
          </a:blip>
          <a:srcRect l="3493"/>
          <a:stretch>
            <a:fillRect/>
          </a:stretch>
        </p:blipFill>
        <p:spPr>
          <a:xfrm>
            <a:off x="-1" y="0"/>
            <a:ext cx="9144001" cy="1124712"/>
          </a:xfrm>
          <a:prstGeom prst="rect">
            <a:avLst/>
          </a:prstGeom>
        </p:spPr>
      </p:pic>
      <p:sp>
        <p:nvSpPr>
          <p:cNvPr id="8" name="Title 27">
            <a:extLst>
              <a:ext uri="{FF2B5EF4-FFF2-40B4-BE49-F238E27FC236}">
                <a16:creationId xmlns:a16="http://schemas.microsoft.com/office/drawing/2014/main" id="{D13BD55A-BECD-6049-8EAE-03CF06A901D5}"/>
              </a:ext>
            </a:extLst>
          </p:cNvPr>
          <p:cNvSpPr>
            <a:spLocks noGrp="1"/>
          </p:cNvSpPr>
          <p:nvPr>
            <p:ph type="title" hasCustomPrompt="1"/>
          </p:nvPr>
        </p:nvSpPr>
        <p:spPr>
          <a:xfrm>
            <a:off x="294856" y="185406"/>
            <a:ext cx="8340020" cy="373394"/>
          </a:xfrm>
        </p:spPr>
        <p:txBody>
          <a:bodyPr anchor="t" anchorCtr="0">
            <a:noAutofit/>
          </a:bodyPr>
          <a:lstStyle>
            <a:lvl1pPr>
              <a:defRPr sz="2047" b="1" cap="all" baseline="0">
                <a:solidFill>
                  <a:schemeClr val="tx1"/>
                </a:solidFill>
              </a:defRPr>
            </a:lvl1pPr>
          </a:lstStyle>
          <a:p>
            <a:r>
              <a:rPr lang="en-US"/>
              <a:t>OPTIONAL Title goes here</a:t>
            </a:r>
          </a:p>
        </p:txBody>
      </p:sp>
      <p:sp>
        <p:nvSpPr>
          <p:cNvPr id="9" name="Text Placeholder 13">
            <a:extLst>
              <a:ext uri="{FF2B5EF4-FFF2-40B4-BE49-F238E27FC236}">
                <a16:creationId xmlns:a16="http://schemas.microsoft.com/office/drawing/2014/main" id="{A519A413-18CA-C94B-B14F-D73619745D82}"/>
              </a:ext>
            </a:extLst>
          </p:cNvPr>
          <p:cNvSpPr>
            <a:spLocks noGrp="1"/>
          </p:cNvSpPr>
          <p:nvPr>
            <p:ph type="body" sz="quarter" idx="13" hasCustomPrompt="1"/>
          </p:nvPr>
        </p:nvSpPr>
        <p:spPr>
          <a:xfrm>
            <a:off x="3307919" y="1167047"/>
            <a:ext cx="5457728" cy="4736187"/>
          </a:xfrm>
        </p:spPr>
        <p:txBody>
          <a:bodyPr/>
          <a:lstStyle>
            <a:lvl1pPr marL="214277" indent="-214277">
              <a:buFont typeface="Arial" panose="020B0604020202020204" pitchFamily="34" charset="0"/>
              <a:buChar char="•"/>
              <a:defRPr>
                <a:solidFill>
                  <a:schemeClr val="bg1"/>
                </a:solidFill>
              </a:defRPr>
            </a:lvl1pPr>
            <a:lvl2pPr marL="342842" indent="-171422">
              <a:buFont typeface=".AppleSystemUIFont"/>
              <a:buChar char="-"/>
              <a:defRPr sz="900">
                <a:solidFill>
                  <a:schemeClr val="bg1"/>
                </a:solidFill>
              </a:defRPr>
            </a:lvl2pPr>
          </a:lstStyle>
          <a:p>
            <a:r>
              <a:rPr lang="en-US" sz="1350" b="1">
                <a:latin typeface="Arial"/>
                <a:ea typeface="Arial"/>
                <a:cs typeface="Arial"/>
              </a:rPr>
              <a:t>Bullet Point – Arial Bold 36pt</a:t>
            </a:r>
          </a:p>
          <a:p>
            <a:pPr lvl="1">
              <a:lnSpc>
                <a:spcPct val="150000"/>
              </a:lnSpc>
            </a:pPr>
            <a:r>
              <a:rPr lang="en-US" sz="1050">
                <a:latin typeface="Arial"/>
                <a:ea typeface="Arial"/>
                <a:cs typeface="Arial"/>
              </a:rPr>
              <a:t>Additional sub-bullets Arial 28pt</a:t>
            </a:r>
          </a:p>
          <a:p>
            <a:pPr lvl="1">
              <a:lnSpc>
                <a:spcPct val="150000"/>
              </a:lnSpc>
            </a:pPr>
            <a:r>
              <a:rPr lang="en-US" sz="1050">
                <a:latin typeface="Arial"/>
                <a:ea typeface="Arial"/>
                <a:cs typeface="Arial"/>
              </a:rPr>
              <a:t>Additional sub-bullets Arial 28pt</a:t>
            </a:r>
          </a:p>
          <a:p>
            <a:pPr lvl="1">
              <a:lnSpc>
                <a:spcPct val="150000"/>
              </a:lnSpc>
            </a:pPr>
            <a:r>
              <a:rPr lang="en-US" sz="1050">
                <a:latin typeface="Arial"/>
                <a:ea typeface="Arial"/>
                <a:cs typeface="Arial"/>
              </a:rPr>
              <a:t>Additional sub-bullets Arial 28pt</a:t>
            </a:r>
            <a:br>
              <a:rPr lang="en-US" sz="1050">
                <a:latin typeface="Arial"/>
                <a:ea typeface="Arial"/>
                <a:cs typeface="Arial"/>
              </a:rPr>
            </a:br>
            <a:endParaRPr lang="en-US" sz="1050">
              <a:latin typeface="Arial"/>
              <a:ea typeface="Arial"/>
              <a:cs typeface="Arial"/>
            </a:endParaRPr>
          </a:p>
          <a:p>
            <a:r>
              <a:rPr lang="en-US" sz="1350" b="1">
                <a:latin typeface="Arial"/>
                <a:ea typeface="Arial"/>
                <a:cs typeface="Arial"/>
              </a:rPr>
              <a:t>Bullet Point – Arial Bold 36pt</a:t>
            </a:r>
          </a:p>
          <a:p>
            <a:pPr lvl="1">
              <a:lnSpc>
                <a:spcPct val="150000"/>
              </a:lnSpc>
            </a:pPr>
            <a:r>
              <a:rPr lang="en-US" sz="1050">
                <a:latin typeface="Arial"/>
                <a:ea typeface="Arial"/>
                <a:cs typeface="Arial"/>
              </a:rPr>
              <a:t>Additional sub-bullets Arial 28pt</a:t>
            </a:r>
          </a:p>
          <a:p>
            <a:pPr lvl="1">
              <a:lnSpc>
                <a:spcPct val="150000"/>
              </a:lnSpc>
            </a:pPr>
            <a:r>
              <a:rPr lang="en-US" sz="1050">
                <a:latin typeface="Arial"/>
                <a:ea typeface="Arial"/>
                <a:cs typeface="Arial"/>
              </a:rPr>
              <a:t>Additional sub-bullets Arial 28pt</a:t>
            </a:r>
          </a:p>
          <a:p>
            <a:pPr lvl="1">
              <a:lnSpc>
                <a:spcPct val="150000"/>
              </a:lnSpc>
            </a:pPr>
            <a:r>
              <a:rPr lang="en-US" sz="1050">
                <a:latin typeface="Arial"/>
                <a:ea typeface="Arial"/>
                <a:cs typeface="Arial"/>
              </a:rPr>
              <a:t>Additional sub-bullets Arial 28pt</a:t>
            </a:r>
            <a:br>
              <a:rPr lang="en-US" sz="1050">
                <a:latin typeface="Arial"/>
                <a:ea typeface="Arial"/>
                <a:cs typeface="Arial"/>
              </a:rPr>
            </a:br>
            <a:endParaRPr lang="en-US" sz="1050">
              <a:latin typeface="Arial"/>
              <a:ea typeface="Arial"/>
              <a:cs typeface="Arial"/>
            </a:endParaRPr>
          </a:p>
          <a:p>
            <a:r>
              <a:rPr lang="en-US" sz="1350" b="1">
                <a:latin typeface="Arial"/>
                <a:ea typeface="Arial"/>
                <a:cs typeface="Arial"/>
              </a:rPr>
              <a:t>Bullet Point – Arial Bold 36pt</a:t>
            </a:r>
          </a:p>
          <a:p>
            <a:pPr lvl="1">
              <a:lnSpc>
                <a:spcPct val="150000"/>
              </a:lnSpc>
            </a:pPr>
            <a:r>
              <a:rPr lang="en-US" sz="1050">
                <a:latin typeface="Arial"/>
                <a:ea typeface="Arial"/>
                <a:cs typeface="Arial"/>
              </a:rPr>
              <a:t>Additional sub-bullets Arial 28pt</a:t>
            </a:r>
          </a:p>
          <a:p>
            <a:pPr lvl="1">
              <a:lnSpc>
                <a:spcPct val="150000"/>
              </a:lnSpc>
            </a:pPr>
            <a:r>
              <a:rPr lang="en-US" sz="1050">
                <a:latin typeface="Arial"/>
                <a:ea typeface="Arial"/>
                <a:cs typeface="Arial"/>
              </a:rPr>
              <a:t>Additional sub-bullets Arial 28pt</a:t>
            </a:r>
          </a:p>
          <a:p>
            <a:pPr lvl="1">
              <a:lnSpc>
                <a:spcPct val="150000"/>
              </a:lnSpc>
            </a:pPr>
            <a:r>
              <a:rPr lang="en-US" sz="1050">
                <a:latin typeface="Arial"/>
                <a:ea typeface="Arial"/>
                <a:cs typeface="Arial"/>
              </a:rPr>
              <a:t>Additional sub-bullets Arial 28pt</a:t>
            </a:r>
            <a:endParaRPr lang="en-US">
              <a:latin typeface="Arial"/>
              <a:ea typeface="Arial"/>
              <a:cs typeface="Arial"/>
            </a:endParaRPr>
          </a:p>
        </p:txBody>
      </p:sp>
      <p:sp>
        <p:nvSpPr>
          <p:cNvPr id="11" name="Slide Number Placeholder 4">
            <a:extLst>
              <a:ext uri="{FF2B5EF4-FFF2-40B4-BE49-F238E27FC236}">
                <a16:creationId xmlns:a16="http://schemas.microsoft.com/office/drawing/2014/main" id="{DEB52229-B415-48A1-9DC3-0CD43D2C3383}"/>
              </a:ext>
            </a:extLst>
          </p:cNvPr>
          <p:cNvSpPr>
            <a:spLocks noGrp="1"/>
          </p:cNvSpPr>
          <p:nvPr>
            <p:ph type="sldNum" sz="quarter" idx="12"/>
          </p:nvPr>
        </p:nvSpPr>
        <p:spPr>
          <a:xfrm>
            <a:off x="8634876" y="6356351"/>
            <a:ext cx="394244" cy="365125"/>
          </a:xfrm>
        </p:spPr>
        <p:txBody>
          <a:bodyPr/>
          <a:lstStyle>
            <a:lvl1pPr>
              <a:defRPr sz="675">
                <a:solidFill>
                  <a:schemeClr val="bg1"/>
                </a:solidFill>
              </a:defRPr>
            </a:lvl1pPr>
          </a:lstStyle>
          <a:p>
            <a:fld id="{C9E6AD7C-3275-4649-8C0C-8EA43FDBE139}" type="slidenum">
              <a:rPr lang="en-US" smtClean="0"/>
              <a:t>‹#›</a:t>
            </a:fld>
            <a:endParaRPr lang="en-US"/>
          </a:p>
        </p:txBody>
      </p:sp>
      <p:sp>
        <p:nvSpPr>
          <p:cNvPr id="12" name="TextBox 11">
            <a:extLst>
              <a:ext uri="{FF2B5EF4-FFF2-40B4-BE49-F238E27FC236}">
                <a16:creationId xmlns:a16="http://schemas.microsoft.com/office/drawing/2014/main" id="{24B6F243-9A21-4F3D-A7B7-2A32D03B2C2E}"/>
              </a:ext>
            </a:extLst>
          </p:cNvPr>
          <p:cNvSpPr txBox="1"/>
          <p:nvPr userDrawn="1"/>
        </p:nvSpPr>
        <p:spPr>
          <a:xfrm>
            <a:off x="4710632" y="6469145"/>
            <a:ext cx="3741167" cy="230832"/>
          </a:xfrm>
          <a:prstGeom prst="rect">
            <a:avLst/>
          </a:prstGeom>
          <a:noFill/>
        </p:spPr>
        <p:txBody>
          <a:bodyPr wrap="square" rtlCol="0">
            <a:spAutoFit/>
          </a:bodyPr>
          <a:lstStyle/>
          <a:p>
            <a:r>
              <a:rPr lang="en-US" sz="450" i="1">
                <a:solidFill>
                  <a:schemeClr val="bg1"/>
                </a:solidFill>
                <a:latin typeface="Arial"/>
                <a:ea typeface="Arial"/>
                <a:cs typeface="Arial"/>
              </a:rPr>
              <a:t>© 2022 AT&amp;T Intellectual Property. All rights reserved. FirstNet, and FirstNet logo are registered trademarks and service marks of the First Responder Network Authority. All other marks are the property of their respective owners. </a:t>
            </a:r>
          </a:p>
        </p:txBody>
      </p:sp>
      <p:pic>
        <p:nvPicPr>
          <p:cNvPr id="7" name="Picture 6" descr="A picture containing shape&#10;&#10;Description automatically generated">
            <a:extLst>
              <a:ext uri="{FF2B5EF4-FFF2-40B4-BE49-F238E27FC236}">
                <a16:creationId xmlns:a16="http://schemas.microsoft.com/office/drawing/2014/main" id="{CAC019C8-6C45-4A68-AD71-804D6353912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05854" y="6411734"/>
            <a:ext cx="732040" cy="284125"/>
          </a:xfrm>
          <a:prstGeom prst="rect">
            <a:avLst/>
          </a:prstGeom>
        </p:spPr>
      </p:pic>
      <p:cxnSp>
        <p:nvCxnSpPr>
          <p:cNvPr id="10" name="Straight Connector">
            <a:extLst>
              <a:ext uri="{FF2B5EF4-FFF2-40B4-BE49-F238E27FC236}">
                <a16:creationId xmlns:a16="http://schemas.microsoft.com/office/drawing/2014/main" id="{74FD0C06-BF78-4341-BA3E-0FC81C864027}"/>
              </a:ext>
              <a:ext uri="{C183D7F6-B498-43B3-948B-1728B52AA6E4}">
                <adec:decorative xmlns:adec="http://schemas.microsoft.com/office/drawing/2017/decorative" val="1"/>
              </a:ext>
            </a:extLst>
          </p:cNvPr>
          <p:cNvCxnSpPr/>
          <p:nvPr userDrawn="1"/>
        </p:nvCxnSpPr>
        <p:spPr>
          <a:xfrm>
            <a:off x="243390" y="6341807"/>
            <a:ext cx="8785730" cy="0"/>
          </a:xfrm>
          <a:prstGeom prst="line">
            <a:avLst/>
          </a:prstGeom>
          <a:noFill/>
          <a:ln w="6350" cap="sq" cmpd="sng" algn="ctr">
            <a:solidFill>
              <a:srgbClr val="000000"/>
            </a:solidFill>
            <a:prstDash val="solid"/>
          </a:ln>
          <a:effectLst/>
        </p:spPr>
      </p:cxnSp>
    </p:spTree>
    <p:extLst>
      <p:ext uri="{BB962C8B-B14F-4D97-AF65-F5344CB8AC3E}">
        <p14:creationId xmlns:p14="http://schemas.microsoft.com/office/powerpoint/2010/main" val="168444625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3-CONTENT-SPARSE-whit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B963F7-D2A0-BD45-AA23-8DD9C81F83BB}"/>
              </a:ext>
            </a:extLst>
          </p:cNvPr>
          <p:cNvPicPr>
            <a:picLocks noChangeAspect="1"/>
          </p:cNvPicPr>
          <p:nvPr userDrawn="1"/>
        </p:nvPicPr>
        <p:blipFill rotWithShape="1">
          <a:blip r:embed="rId2"/>
          <a:srcRect l="3493"/>
          <a:stretch/>
        </p:blipFill>
        <p:spPr>
          <a:xfrm>
            <a:off x="-1" y="0"/>
            <a:ext cx="9144001" cy="1124712"/>
          </a:xfrm>
          <a:prstGeom prst="rect">
            <a:avLst/>
          </a:prstGeom>
        </p:spPr>
      </p:pic>
      <p:sp>
        <p:nvSpPr>
          <p:cNvPr id="7" name="Title 27">
            <a:extLst>
              <a:ext uri="{FF2B5EF4-FFF2-40B4-BE49-F238E27FC236}">
                <a16:creationId xmlns:a16="http://schemas.microsoft.com/office/drawing/2014/main" id="{7C1017C5-70D7-3340-84DF-6F22E80ACF45}"/>
              </a:ext>
            </a:extLst>
          </p:cNvPr>
          <p:cNvSpPr>
            <a:spLocks noGrp="1"/>
          </p:cNvSpPr>
          <p:nvPr>
            <p:ph type="title" hasCustomPrompt="1"/>
          </p:nvPr>
        </p:nvSpPr>
        <p:spPr>
          <a:xfrm>
            <a:off x="294856" y="185406"/>
            <a:ext cx="6514252" cy="373394"/>
          </a:xfrm>
        </p:spPr>
        <p:txBody>
          <a:bodyPr anchor="t" anchorCtr="0">
            <a:normAutofit/>
          </a:bodyPr>
          <a:lstStyle>
            <a:lvl1pPr>
              <a:defRPr sz="1500" b="1" cap="all" baseline="0">
                <a:solidFill>
                  <a:schemeClr val="tx1"/>
                </a:solidFill>
              </a:defRPr>
            </a:lvl1pPr>
          </a:lstStyle>
          <a:p>
            <a:r>
              <a:rPr lang="en-US"/>
              <a:t>OPTIONAL Title goes here</a:t>
            </a:r>
          </a:p>
        </p:txBody>
      </p:sp>
      <p:sp>
        <p:nvSpPr>
          <p:cNvPr id="11" name="Text Placeholder 9">
            <a:extLst>
              <a:ext uri="{FF2B5EF4-FFF2-40B4-BE49-F238E27FC236}">
                <a16:creationId xmlns:a16="http://schemas.microsoft.com/office/drawing/2014/main" id="{35092CED-3FE1-DA4A-A6AE-30E546074F48}"/>
              </a:ext>
            </a:extLst>
          </p:cNvPr>
          <p:cNvSpPr>
            <a:spLocks noGrp="1"/>
          </p:cNvSpPr>
          <p:nvPr>
            <p:ph type="body" sz="quarter" idx="10" hasCustomPrompt="1"/>
          </p:nvPr>
        </p:nvSpPr>
        <p:spPr>
          <a:xfrm>
            <a:off x="788091" y="1286314"/>
            <a:ext cx="4278549" cy="922338"/>
          </a:xfrm>
        </p:spPr>
        <p:txBody>
          <a:bodyPr>
            <a:noAutofit/>
          </a:bodyPr>
          <a:lstStyle>
            <a:lvl1pPr marL="0" indent="0">
              <a:buNone/>
              <a:defRPr sz="1200">
                <a:solidFill>
                  <a:schemeClr val="bg1"/>
                </a:solidFill>
              </a:defRPr>
            </a:lvl1pPr>
            <a:lvl2pPr marL="171422" indent="0">
              <a:buNone/>
              <a:defRPr sz="1200">
                <a:solidFill>
                  <a:schemeClr val="bg1"/>
                </a:solidFill>
              </a:defRPr>
            </a:lvl2pPr>
            <a:lvl3pPr marL="342842" indent="0">
              <a:buNone/>
              <a:defRPr sz="1200">
                <a:solidFill>
                  <a:schemeClr val="bg1"/>
                </a:solidFill>
              </a:defRPr>
            </a:lvl3pPr>
            <a:lvl4pPr marL="514264" indent="0">
              <a:buNone/>
              <a:defRPr sz="1200">
                <a:solidFill>
                  <a:schemeClr val="bg1"/>
                </a:solidFill>
              </a:defRPr>
            </a:lvl4pPr>
            <a:lvl5pPr marL="685685" indent="0">
              <a:buNone/>
              <a:defRPr sz="1200">
                <a:solidFill>
                  <a:schemeClr val="bg1"/>
                </a:solidFill>
              </a:defRPr>
            </a:lvl5pPr>
          </a:lstStyle>
          <a:p>
            <a:pPr lvl="0"/>
            <a:r>
              <a:rPr lang="en-US"/>
              <a:t>Optional content/text/body copy–Arial 32pt. Start typing to place content. Edit or move point boxes below as desired. </a:t>
            </a:r>
          </a:p>
        </p:txBody>
      </p:sp>
      <p:sp>
        <p:nvSpPr>
          <p:cNvPr id="12" name="Slide Number Placeholder 4">
            <a:extLst>
              <a:ext uri="{FF2B5EF4-FFF2-40B4-BE49-F238E27FC236}">
                <a16:creationId xmlns:a16="http://schemas.microsoft.com/office/drawing/2014/main" id="{AE2A151A-E404-FB4F-8739-454BED569A66}"/>
              </a:ext>
            </a:extLst>
          </p:cNvPr>
          <p:cNvSpPr>
            <a:spLocks noGrp="1"/>
          </p:cNvSpPr>
          <p:nvPr>
            <p:ph type="sldNum" sz="quarter" idx="12"/>
          </p:nvPr>
        </p:nvSpPr>
        <p:spPr>
          <a:xfrm>
            <a:off x="8634876" y="6356351"/>
            <a:ext cx="394244" cy="365125"/>
          </a:xfrm>
        </p:spPr>
        <p:txBody>
          <a:bodyPr/>
          <a:lstStyle>
            <a:lvl1pPr>
              <a:defRPr sz="675">
                <a:solidFill>
                  <a:schemeClr val="bg1"/>
                </a:solidFill>
              </a:defRPr>
            </a:lvl1pPr>
          </a:lstStyle>
          <a:p>
            <a:fld id="{C9E6AD7C-3275-4649-8C0C-8EA43FDBE139}" type="slidenum">
              <a:rPr lang="en-US" smtClean="0"/>
              <a:pPr/>
              <a:t>‹#›</a:t>
            </a:fld>
            <a:endParaRPr lang="en-US"/>
          </a:p>
        </p:txBody>
      </p:sp>
      <p:sp>
        <p:nvSpPr>
          <p:cNvPr id="2" name="Text Box">
            <a:extLst>
              <a:ext uri="{FF2B5EF4-FFF2-40B4-BE49-F238E27FC236}">
                <a16:creationId xmlns:a16="http://schemas.microsoft.com/office/drawing/2014/main" id="{3BD09AA3-7133-E4F2-4448-BDA8C1BC3D24}"/>
              </a:ext>
            </a:extLst>
          </p:cNvPr>
          <p:cNvSpPr txBox="1"/>
          <p:nvPr userDrawn="1"/>
        </p:nvSpPr>
        <p:spPr>
          <a:xfrm>
            <a:off x="1429941" y="6659583"/>
            <a:ext cx="6016812" cy="207749"/>
          </a:xfrm>
          <a:prstGeom prst="rect">
            <a:avLst/>
          </a:prstGeom>
          <a:noFill/>
          <a:ln>
            <a:noFill/>
          </a:ln>
        </p:spPr>
        <p:txBody>
          <a:bodyPr wrap="square" lIns="0" tIns="0" rIns="0" bIns="0" rtlCol="0" anchor="t" anchorCtr="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450" i="1">
                <a:solidFill>
                  <a:schemeClr val="bg1"/>
                </a:solidFill>
                <a:latin typeface="Arial" charset="0"/>
                <a:ea typeface="Arial" charset="0"/>
                <a:cs typeface="Arial" charset="0"/>
              </a:rPr>
              <a:t>© 2024 AT&amp;T Intellectual Property. All rights reserved. FirstNet and the FirstNet logo are registered trademarks and service marks of the First Responder Network Authority. All other marks are the property of their respective owners. NPSBN Secure. Use or disclosure of the data on this page or screen is subject to the restrictions on the title page of this document or file.</a:t>
            </a:r>
          </a:p>
          <a:p>
            <a:r>
              <a:rPr lang="en-US" sz="450" b="0" i="0" baseline="0">
                <a:solidFill>
                  <a:schemeClr val="bg1"/>
                </a:solidFill>
                <a:latin typeface="ATT Aleck Cd" panose="020B0506020203020204" pitchFamily="34" charset="0"/>
                <a:ea typeface="Helvetica Neue" panose="02000503000000020004" pitchFamily="2" charset="0"/>
                <a:cs typeface="ATT Aleck Sans" panose="020B0503020203020204" pitchFamily="34" charset="0"/>
              </a:rPr>
              <a:t>. </a:t>
            </a:r>
          </a:p>
        </p:txBody>
      </p:sp>
    </p:spTree>
    <p:extLst>
      <p:ext uri="{BB962C8B-B14F-4D97-AF65-F5344CB8AC3E}">
        <p14:creationId xmlns:p14="http://schemas.microsoft.com/office/powerpoint/2010/main" val="22247033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cSld name="1_Globe (on white)">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B5B687-7AE9-7747-87C4-46387D8BA26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514701" y="2314052"/>
            <a:ext cx="2114598" cy="2229896"/>
          </a:xfrm>
          <a:prstGeom prst="rect">
            <a:avLst/>
          </a:prstGeom>
        </p:spPr>
      </p:pic>
    </p:spTree>
    <p:extLst>
      <p:ext uri="{BB962C8B-B14F-4D97-AF65-F5344CB8AC3E}">
        <p14:creationId xmlns:p14="http://schemas.microsoft.com/office/powerpoint/2010/main" val="1378376693"/>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6492875"/>
            <a:ext cx="4195814" cy="365125"/>
          </a:xfrm>
          <a:prstGeom prst="rect">
            <a:avLst/>
          </a:prstGeom>
        </p:spPr>
        <p:txBody>
          <a:bodyPr/>
          <a:lstStyle/>
          <a:p>
            <a:pPr defTabSz="685800">
              <a:defRPr/>
            </a:pPr>
            <a:r>
              <a:rPr lang="en-US" sz="1350" kern="0">
                <a:solidFill>
                  <a:sysClr val="windowText" lastClr="000000"/>
                </a:solidFill>
              </a:rPr>
              <a:t>POC: First &amp; Last Name; Phone XXX-XXXX; Version 1.0</a:t>
            </a:r>
          </a:p>
        </p:txBody>
      </p:sp>
      <p:sp>
        <p:nvSpPr>
          <p:cNvPr id="6" name="Slide Number Placeholder 5"/>
          <p:cNvSpPr>
            <a:spLocks noGrp="1"/>
          </p:cNvSpPr>
          <p:nvPr>
            <p:ph type="sldNum" sz="quarter" idx="12"/>
          </p:nvPr>
        </p:nvSpPr>
        <p:spPr>
          <a:xfrm>
            <a:off x="7067550" y="6492875"/>
            <a:ext cx="2057400" cy="365125"/>
          </a:xfrm>
        </p:spPr>
        <p:txBody>
          <a:bodyPr/>
          <a:lstStyle/>
          <a:p>
            <a:pPr defTabSz="685800">
              <a:defRPr/>
            </a:pPr>
            <a:fld id="{C4F7C31F-338B-4F06-B2F6-A8598BBF55E6}" type="slidenum">
              <a:rPr lang="en-US" sz="1350" kern="0" smtClean="0">
                <a:solidFill>
                  <a:sysClr val="windowText" lastClr="000000"/>
                </a:solidFill>
              </a:rPr>
              <a:pPr defTabSz="685800">
                <a:defRPr/>
              </a:pPr>
              <a:t>‹#›</a:t>
            </a:fld>
            <a:endParaRPr lang="en-US" sz="1350" kern="0">
              <a:solidFill>
                <a:sysClr val="windowText" lastClr="000000"/>
              </a:solidFill>
            </a:endParaRPr>
          </a:p>
        </p:txBody>
      </p:sp>
      <p:sp>
        <p:nvSpPr>
          <p:cNvPr id="7" name="Title 6"/>
          <p:cNvSpPr>
            <a:spLocks noGrp="1"/>
          </p:cNvSpPr>
          <p:nvPr>
            <p:ph type="title"/>
          </p:nvPr>
        </p:nvSpPr>
        <p:spPr>
          <a:xfrm>
            <a:off x="628650" y="1256602"/>
            <a:ext cx="7886700" cy="621312"/>
          </a:xfrm>
        </p:spPr>
        <p:txBody>
          <a:bodyPr/>
          <a:lstStyle/>
          <a:p>
            <a:r>
              <a:rPr lang="en-US"/>
              <a:t>Click to edit Master title style</a:t>
            </a:r>
          </a:p>
        </p:txBody>
      </p:sp>
    </p:spTree>
    <p:extLst>
      <p:ext uri="{BB962C8B-B14F-4D97-AF65-F5344CB8AC3E}">
        <p14:creationId xmlns:p14="http://schemas.microsoft.com/office/powerpoint/2010/main" val="24570979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47700" y="1295400"/>
            <a:ext cx="7886700" cy="622301"/>
          </a:xfrm>
        </p:spPr>
        <p:txBody>
          <a:bodyPr>
            <a:noAutofit/>
          </a:bodyPr>
          <a:lstStyle>
            <a:lvl1pPr algn="ctr">
              <a:defRPr sz="3000"/>
            </a:lvl1pPr>
          </a:lstStyle>
          <a:p>
            <a:r>
              <a:rPr lang="en-US"/>
              <a:t>Click to edit Master title style</a:t>
            </a:r>
          </a:p>
        </p:txBody>
      </p:sp>
      <p:sp>
        <p:nvSpPr>
          <p:cNvPr id="3" name="Content Placeholder 2"/>
          <p:cNvSpPr>
            <a:spLocks noGrp="1"/>
          </p:cNvSpPr>
          <p:nvPr>
            <p:ph idx="1"/>
          </p:nvPr>
        </p:nvSpPr>
        <p:spPr>
          <a:xfrm>
            <a:off x="628650" y="1917701"/>
            <a:ext cx="7886700" cy="4259262"/>
          </a:xfrm>
        </p:spPr>
        <p:txBody>
          <a:bodyPr/>
          <a:lstStyle>
            <a:lvl1pPr>
              <a:defRPr sz="2400"/>
            </a:lvl1pPr>
            <a:lvl2pPr>
              <a:defRPr sz="2100"/>
            </a:lvl2pPr>
            <a:lvl3pPr>
              <a:defRPr sz="1800"/>
            </a:lvl3pPr>
            <a:lvl4pPr>
              <a:defRPr sz="1500"/>
            </a:lvl4pPr>
            <a:lvl5pPr>
              <a:defRPr sz="15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1" y="6492875"/>
            <a:ext cx="3908809" cy="365125"/>
          </a:xfrm>
          <a:prstGeom prst="rect">
            <a:avLst/>
          </a:prstGeom>
        </p:spPr>
        <p:txBody>
          <a:bodyPr/>
          <a:lstStyle/>
          <a:p>
            <a:pPr defTabSz="685800">
              <a:defRPr/>
            </a:pPr>
            <a:r>
              <a:rPr lang="en-US" sz="1350" kern="0">
                <a:solidFill>
                  <a:sysClr val="windowText" lastClr="000000"/>
                </a:solidFill>
              </a:rPr>
              <a:t>POC: First &amp; Last Name; Phone XXX-XXXX; Version 1.0</a:t>
            </a:r>
          </a:p>
        </p:txBody>
      </p:sp>
      <p:sp>
        <p:nvSpPr>
          <p:cNvPr id="6" name="Slide Number Placeholder 5"/>
          <p:cNvSpPr>
            <a:spLocks noGrp="1"/>
          </p:cNvSpPr>
          <p:nvPr>
            <p:ph type="sldNum" sz="quarter" idx="12"/>
          </p:nvPr>
        </p:nvSpPr>
        <p:spPr/>
        <p:txBody>
          <a:bodyPr/>
          <a:lstStyle/>
          <a:p>
            <a:pPr defTabSz="685800">
              <a:defRPr/>
            </a:pPr>
            <a:fld id="{C4F7C31F-338B-4F06-B2F6-A8598BBF55E6}" type="slidenum">
              <a:rPr lang="en-US" sz="1350" kern="0" smtClean="0">
                <a:solidFill>
                  <a:sysClr val="windowText" lastClr="000000"/>
                </a:solidFill>
              </a:rPr>
              <a:pPr defTabSz="685800">
                <a:defRPr/>
              </a:pPr>
              <a:t>‹#›</a:t>
            </a:fld>
            <a:endParaRPr lang="en-US" sz="1350" kern="0">
              <a:solidFill>
                <a:sysClr val="windowText" lastClr="000000"/>
              </a:solidFill>
            </a:endParaRPr>
          </a:p>
        </p:txBody>
      </p:sp>
    </p:spTree>
    <p:extLst>
      <p:ext uri="{BB962C8B-B14F-4D97-AF65-F5344CB8AC3E}">
        <p14:creationId xmlns:p14="http://schemas.microsoft.com/office/powerpoint/2010/main" val="19946808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3028950" y="6356351"/>
            <a:ext cx="3086100" cy="365125"/>
          </a:xfrm>
          <a:prstGeom prst="rect">
            <a:avLst/>
          </a:prstGeom>
        </p:spPr>
        <p:txBody>
          <a:bodyPr/>
          <a:lstStyle/>
          <a:p>
            <a:pPr algn="ctr" defTabSz="685800">
              <a:defRPr/>
            </a:pPr>
            <a:r>
              <a:rPr lang="en-US" sz="900" kern="0">
                <a:solidFill>
                  <a:schemeClr val="tx1">
                    <a:tint val="75000"/>
                  </a:schemeClr>
                </a:solidFill>
              </a:rPr>
              <a:t>POC: First &amp; Last Name; Phone XXX-XXXX; Version 1.0</a:t>
            </a:r>
          </a:p>
        </p:txBody>
      </p:sp>
      <p:sp>
        <p:nvSpPr>
          <p:cNvPr id="4" name="Slide Number Placeholder 3"/>
          <p:cNvSpPr>
            <a:spLocks noGrp="1"/>
          </p:cNvSpPr>
          <p:nvPr>
            <p:ph type="sldNum" sz="quarter" idx="11"/>
          </p:nvPr>
        </p:nvSpPr>
        <p:spPr>
          <a:xfrm>
            <a:off x="6956425" y="6492875"/>
            <a:ext cx="2057400" cy="365125"/>
          </a:xfrm>
        </p:spPr>
        <p:txBody>
          <a:bodyPr/>
          <a:lstStyle/>
          <a:p>
            <a:pPr defTabSz="685800">
              <a:defRPr/>
            </a:pPr>
            <a:fld id="{C4F7C31F-338B-4F06-B2F6-A8598BBF55E6}" type="slidenum">
              <a:rPr lang="en-US" kern="0" smtClean="0"/>
              <a:pPr defTabSz="685800">
                <a:defRPr/>
              </a:pPr>
              <a:t>‹#›</a:t>
            </a:fld>
            <a:endParaRPr lang="en-US" kern="0"/>
          </a:p>
        </p:txBody>
      </p:sp>
      <p:sp>
        <p:nvSpPr>
          <p:cNvPr id="6" name="Text Placeholder 5"/>
          <p:cNvSpPr>
            <a:spLocks noGrp="1"/>
          </p:cNvSpPr>
          <p:nvPr>
            <p:ph type="body" sz="quarter" idx="12"/>
          </p:nvPr>
        </p:nvSpPr>
        <p:spPr>
          <a:xfrm>
            <a:off x="628650" y="2790825"/>
            <a:ext cx="3448050" cy="2209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5"/>
          <p:cNvSpPr>
            <a:spLocks noGrp="1"/>
          </p:cNvSpPr>
          <p:nvPr>
            <p:ph type="body" sz="quarter" idx="13"/>
          </p:nvPr>
        </p:nvSpPr>
        <p:spPr>
          <a:xfrm>
            <a:off x="5067300" y="2803525"/>
            <a:ext cx="3448050" cy="2209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p:cNvSpPr>
            <a:spLocks noGrp="1"/>
          </p:cNvSpPr>
          <p:nvPr>
            <p:ph sz="quarter" idx="14"/>
          </p:nvPr>
        </p:nvSpPr>
        <p:spPr>
          <a:xfrm>
            <a:off x="628650" y="2120900"/>
            <a:ext cx="3448050" cy="508000"/>
          </a:xfrm>
        </p:spPr>
        <p:txBody>
          <a:bodyPr/>
          <a:lstStyle>
            <a:lvl1pPr marL="0" indent="0">
              <a:buNone/>
              <a:defRPr/>
            </a:lvl1pPr>
          </a:lstStyle>
          <a:p>
            <a:pPr lvl="0"/>
            <a:r>
              <a:rPr lang="en-US"/>
              <a:t>Edit Master text</a:t>
            </a:r>
          </a:p>
        </p:txBody>
      </p:sp>
      <p:sp>
        <p:nvSpPr>
          <p:cNvPr id="10" name="Content Placeholder 8"/>
          <p:cNvSpPr>
            <a:spLocks noGrp="1"/>
          </p:cNvSpPr>
          <p:nvPr>
            <p:ph sz="quarter" idx="15"/>
          </p:nvPr>
        </p:nvSpPr>
        <p:spPr>
          <a:xfrm>
            <a:off x="5067300" y="2086719"/>
            <a:ext cx="3448050" cy="508000"/>
          </a:xfrm>
        </p:spPr>
        <p:txBody>
          <a:bodyPr/>
          <a:lstStyle>
            <a:lvl1pPr marL="0" indent="0">
              <a:buNone/>
              <a:defRPr/>
            </a:lvl1pPr>
          </a:lstStyle>
          <a:p>
            <a:pPr lvl="0"/>
            <a:r>
              <a:rPr lang="en-US"/>
              <a:t>Edit Master text</a:t>
            </a:r>
          </a:p>
        </p:txBody>
      </p:sp>
      <p:sp>
        <p:nvSpPr>
          <p:cNvPr id="11" name="Title 10"/>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56942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47700" y="1295400"/>
            <a:ext cx="7886700" cy="622301"/>
          </a:xfrm>
        </p:spPr>
        <p:txBody>
          <a:bodyPr>
            <a:noAutofit/>
          </a:bodyPr>
          <a:lstStyle>
            <a:lvl1pPr algn="ctr">
              <a:defRPr sz="3000"/>
            </a:lvl1pPr>
          </a:lstStyle>
          <a:p>
            <a:r>
              <a:rPr lang="en-US"/>
              <a:t>Click to edit Master title style</a:t>
            </a:r>
          </a:p>
        </p:txBody>
      </p:sp>
      <p:sp>
        <p:nvSpPr>
          <p:cNvPr id="3" name="Content Placeholder 2"/>
          <p:cNvSpPr>
            <a:spLocks noGrp="1"/>
          </p:cNvSpPr>
          <p:nvPr>
            <p:ph idx="1"/>
          </p:nvPr>
        </p:nvSpPr>
        <p:spPr>
          <a:xfrm>
            <a:off x="628650" y="1917701"/>
            <a:ext cx="7886700" cy="4259262"/>
          </a:xfrm>
        </p:spPr>
        <p:txBody>
          <a:bodyPr/>
          <a:lstStyle>
            <a:lvl1pPr>
              <a:defRPr sz="2400"/>
            </a:lvl1pPr>
            <a:lvl2pPr>
              <a:defRPr sz="2100"/>
            </a:lvl2pPr>
            <a:lvl3pPr>
              <a:defRPr sz="1800"/>
            </a:lvl3pPr>
            <a:lvl4pPr>
              <a:defRPr sz="1500"/>
            </a:lvl4pPr>
            <a:lvl5pPr>
              <a:defRPr sz="15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1" y="6492875"/>
            <a:ext cx="3908809" cy="365125"/>
          </a:xfrm>
          <a:prstGeom prst="rect">
            <a:avLst/>
          </a:prstGeom>
        </p:spPr>
        <p:txBody>
          <a:bodyPr/>
          <a:lstStyle/>
          <a:p>
            <a:pPr defTabSz="685800">
              <a:defRPr/>
            </a:pPr>
            <a:r>
              <a:rPr lang="en-US" sz="1350" kern="0">
                <a:solidFill>
                  <a:sysClr val="windowText" lastClr="000000"/>
                </a:solidFill>
              </a:rPr>
              <a:t>POC: First &amp; Last Name; Phone XXX-XXXX; Version 1.0</a:t>
            </a:r>
          </a:p>
        </p:txBody>
      </p:sp>
      <p:sp>
        <p:nvSpPr>
          <p:cNvPr id="6" name="Slide Number Placeholder 5"/>
          <p:cNvSpPr>
            <a:spLocks noGrp="1"/>
          </p:cNvSpPr>
          <p:nvPr>
            <p:ph type="sldNum" sz="quarter" idx="12"/>
          </p:nvPr>
        </p:nvSpPr>
        <p:spPr/>
        <p:txBody>
          <a:bodyPr/>
          <a:lstStyle/>
          <a:p>
            <a:pPr defTabSz="685800">
              <a:defRPr/>
            </a:pPr>
            <a:fld id="{C4F7C31F-338B-4F06-B2F6-A8598BBF55E6}" type="slidenum">
              <a:rPr lang="en-US" sz="1350" kern="0" smtClean="0">
                <a:solidFill>
                  <a:sysClr val="windowText" lastClr="000000"/>
                </a:solidFill>
              </a:rPr>
              <a:pPr defTabSz="685800">
                <a:defRPr/>
              </a:pPr>
              <a:t>‹#›</a:t>
            </a:fld>
            <a:endParaRPr lang="en-US" sz="1350" kern="0">
              <a:solidFill>
                <a:sysClr val="windowText" lastClr="000000"/>
              </a:solidFill>
            </a:endParaRPr>
          </a:p>
        </p:txBody>
      </p:sp>
    </p:spTree>
    <p:extLst>
      <p:ext uri="{BB962C8B-B14F-4D97-AF65-F5344CB8AC3E}">
        <p14:creationId xmlns:p14="http://schemas.microsoft.com/office/powerpoint/2010/main" val="26226656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1308100"/>
            <a:ext cx="2949178" cy="996950"/>
          </a:xfrm>
        </p:spPr>
        <p:txBody>
          <a:bodyPr anchor="b">
            <a:noAutofit/>
          </a:bodyPr>
          <a:lstStyle>
            <a:lvl1pPr>
              <a:defRPr sz="2400"/>
            </a:lvl1pPr>
          </a:lstStyle>
          <a:p>
            <a:r>
              <a:rPr lang="en-US"/>
              <a:t>Click to edit Master title style</a:t>
            </a:r>
          </a:p>
        </p:txBody>
      </p:sp>
      <p:sp>
        <p:nvSpPr>
          <p:cNvPr id="3" name="Content Placeholder 2"/>
          <p:cNvSpPr>
            <a:spLocks noGrp="1"/>
          </p:cNvSpPr>
          <p:nvPr>
            <p:ph idx="1"/>
          </p:nvPr>
        </p:nvSpPr>
        <p:spPr>
          <a:xfrm>
            <a:off x="3887391" y="1308100"/>
            <a:ext cx="4629150" cy="455295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552700"/>
            <a:ext cx="2949178" cy="3316288"/>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pPr defTabSz="685800">
              <a:defRPr/>
            </a:pPr>
            <a:r>
              <a:rPr lang="en-US" sz="1350" kern="0">
                <a:solidFill>
                  <a:sysClr val="windowText" lastClr="000000"/>
                </a:solidFill>
              </a:rPr>
              <a:t>POC: First &amp; Last Name; Phone XXX-XXXX; Version 1.0</a:t>
            </a:r>
          </a:p>
        </p:txBody>
      </p:sp>
      <p:sp>
        <p:nvSpPr>
          <p:cNvPr id="7" name="Slide Number Placeholder 6"/>
          <p:cNvSpPr>
            <a:spLocks noGrp="1"/>
          </p:cNvSpPr>
          <p:nvPr>
            <p:ph type="sldNum" sz="quarter" idx="12"/>
          </p:nvPr>
        </p:nvSpPr>
        <p:spPr/>
        <p:txBody>
          <a:bodyPr/>
          <a:lstStyle/>
          <a:p>
            <a:pPr defTabSz="685800">
              <a:defRPr/>
            </a:pPr>
            <a:fld id="{C4F7C31F-338B-4F06-B2F6-A8598BBF55E6}" type="slidenum">
              <a:rPr lang="en-US" sz="1350" kern="0" smtClean="0">
                <a:solidFill>
                  <a:sysClr val="windowText" lastClr="000000"/>
                </a:solidFill>
              </a:rPr>
              <a:pPr defTabSz="685800">
                <a:defRPr/>
              </a:pPr>
              <a:t>‹#›</a:t>
            </a:fld>
            <a:endParaRPr lang="en-US" sz="1350" kern="0">
              <a:solidFill>
                <a:sysClr val="windowText" lastClr="000000"/>
              </a:solidFill>
            </a:endParaRPr>
          </a:p>
        </p:txBody>
      </p:sp>
    </p:spTree>
    <p:extLst>
      <p:ext uri="{BB962C8B-B14F-4D97-AF65-F5344CB8AC3E}">
        <p14:creationId xmlns:p14="http://schemas.microsoft.com/office/powerpoint/2010/main" val="6507098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a:xfrm>
            <a:off x="3028950" y="6356351"/>
            <a:ext cx="3086100" cy="365125"/>
          </a:xfrm>
          <a:prstGeom prst="rect">
            <a:avLst/>
          </a:prstGeom>
        </p:spPr>
        <p:txBody>
          <a:bodyPr/>
          <a:lstStyle/>
          <a:p>
            <a:pPr algn="ctr" defTabSz="685800">
              <a:defRPr/>
            </a:pPr>
            <a:r>
              <a:rPr lang="en-US" sz="900" kern="0">
                <a:solidFill>
                  <a:schemeClr val="tx1">
                    <a:tint val="75000"/>
                  </a:schemeClr>
                </a:solidFill>
              </a:rPr>
              <a:t>POC: First &amp; Last Name; Phone XXX-XXXX; Version 1.0</a:t>
            </a:r>
          </a:p>
        </p:txBody>
      </p:sp>
      <p:sp>
        <p:nvSpPr>
          <p:cNvPr id="4" name="Slide Number Placeholder 3"/>
          <p:cNvSpPr>
            <a:spLocks noGrp="1"/>
          </p:cNvSpPr>
          <p:nvPr>
            <p:ph type="sldNum" sz="quarter" idx="11"/>
          </p:nvPr>
        </p:nvSpPr>
        <p:spPr/>
        <p:txBody>
          <a:bodyPr/>
          <a:lstStyle/>
          <a:p>
            <a:pPr defTabSz="685800">
              <a:defRPr/>
            </a:pPr>
            <a:fld id="{C4F7C31F-338B-4F06-B2F6-A8598BBF55E6}" type="slidenum">
              <a:rPr lang="en-US" kern="0" smtClean="0"/>
              <a:pPr defTabSz="685800">
                <a:defRPr/>
              </a:pPr>
              <a:t>‹#›</a:t>
            </a:fld>
            <a:endParaRPr lang="en-US" kern="0"/>
          </a:p>
        </p:txBody>
      </p:sp>
      <p:sp>
        <p:nvSpPr>
          <p:cNvPr id="6" name="Picture Placeholder 5"/>
          <p:cNvSpPr>
            <a:spLocks noGrp="1"/>
          </p:cNvSpPr>
          <p:nvPr>
            <p:ph type="pic" sz="quarter" idx="12"/>
          </p:nvPr>
        </p:nvSpPr>
        <p:spPr>
          <a:xfrm>
            <a:off x="704850" y="2209800"/>
            <a:ext cx="3009900" cy="3949700"/>
          </a:xfrm>
        </p:spPr>
        <p:txBody>
          <a:bodyPr/>
          <a:lstStyle/>
          <a:p>
            <a:endParaRPr lang="en-US"/>
          </a:p>
        </p:txBody>
      </p:sp>
      <p:sp>
        <p:nvSpPr>
          <p:cNvPr id="7" name="Title 1"/>
          <p:cNvSpPr txBox="1">
            <a:spLocks/>
          </p:cNvSpPr>
          <p:nvPr userDrawn="1"/>
        </p:nvSpPr>
        <p:spPr>
          <a:xfrm>
            <a:off x="5154216" y="2030314"/>
            <a:ext cx="2949178" cy="717648"/>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sz="2400"/>
              <a:t>Click to edit</a:t>
            </a:r>
          </a:p>
        </p:txBody>
      </p:sp>
      <p:sp>
        <p:nvSpPr>
          <p:cNvPr id="8" name="Text Placeholder 3"/>
          <p:cNvSpPr>
            <a:spLocks noGrp="1"/>
          </p:cNvSpPr>
          <p:nvPr>
            <p:ph type="body" sz="half" idx="2"/>
          </p:nvPr>
        </p:nvSpPr>
        <p:spPr>
          <a:xfrm>
            <a:off x="5154216" y="2843212"/>
            <a:ext cx="2949178" cy="3316288"/>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Tree>
    <p:extLst>
      <p:ext uri="{BB962C8B-B14F-4D97-AF65-F5344CB8AC3E}">
        <p14:creationId xmlns:p14="http://schemas.microsoft.com/office/powerpoint/2010/main" val="25291733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a:xfrm>
            <a:off x="3028950" y="6356351"/>
            <a:ext cx="3086100" cy="365125"/>
          </a:xfrm>
          <a:prstGeom prst="rect">
            <a:avLst/>
          </a:prstGeom>
        </p:spPr>
        <p:txBody>
          <a:bodyPr/>
          <a:lstStyle/>
          <a:p>
            <a:pPr algn="ctr" defTabSz="685800">
              <a:defRPr/>
            </a:pPr>
            <a:r>
              <a:rPr lang="en-US" sz="900" kern="0">
                <a:solidFill>
                  <a:schemeClr val="tx1">
                    <a:tint val="75000"/>
                  </a:schemeClr>
                </a:solidFill>
              </a:rPr>
              <a:t>POC: First &amp; Last Name; Phone XXX-XXXX; Version 1.0</a:t>
            </a:r>
          </a:p>
        </p:txBody>
      </p:sp>
      <p:sp>
        <p:nvSpPr>
          <p:cNvPr id="4" name="Slide Number Placeholder 3"/>
          <p:cNvSpPr>
            <a:spLocks noGrp="1"/>
          </p:cNvSpPr>
          <p:nvPr>
            <p:ph type="sldNum" sz="quarter" idx="11"/>
          </p:nvPr>
        </p:nvSpPr>
        <p:spPr/>
        <p:txBody>
          <a:bodyPr/>
          <a:lstStyle/>
          <a:p>
            <a:pPr defTabSz="685800">
              <a:defRPr/>
            </a:pPr>
            <a:fld id="{C4F7C31F-338B-4F06-B2F6-A8598BBF55E6}" type="slidenum">
              <a:rPr lang="en-US" kern="0" smtClean="0"/>
              <a:pPr defTabSz="685800">
                <a:defRPr/>
              </a:pPr>
              <a:t>‹#›</a:t>
            </a:fld>
            <a:endParaRPr lang="en-US" kern="0"/>
          </a:p>
        </p:txBody>
      </p:sp>
      <p:sp>
        <p:nvSpPr>
          <p:cNvPr id="6" name="Chart Placeholder 5"/>
          <p:cNvSpPr>
            <a:spLocks noGrp="1"/>
          </p:cNvSpPr>
          <p:nvPr>
            <p:ph type="chart" sz="quarter" idx="12"/>
          </p:nvPr>
        </p:nvSpPr>
        <p:spPr>
          <a:xfrm>
            <a:off x="628650" y="2857500"/>
            <a:ext cx="3524250" cy="3302000"/>
          </a:xfrm>
        </p:spPr>
        <p:txBody>
          <a:bodyPr/>
          <a:lstStyle/>
          <a:p>
            <a:endParaRPr lang="en-US"/>
          </a:p>
        </p:txBody>
      </p:sp>
      <p:sp>
        <p:nvSpPr>
          <p:cNvPr id="7" name="Title 1"/>
          <p:cNvSpPr txBox="1">
            <a:spLocks/>
          </p:cNvSpPr>
          <p:nvPr userDrawn="1"/>
        </p:nvSpPr>
        <p:spPr>
          <a:xfrm>
            <a:off x="628650" y="2008883"/>
            <a:ext cx="3524250" cy="717648"/>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sz="2400"/>
              <a:t>Click to edit</a:t>
            </a:r>
          </a:p>
        </p:txBody>
      </p:sp>
      <p:sp>
        <p:nvSpPr>
          <p:cNvPr id="9" name="Text Placeholder 8"/>
          <p:cNvSpPr>
            <a:spLocks noGrp="1"/>
          </p:cNvSpPr>
          <p:nvPr>
            <p:ph type="body" sz="quarter" idx="13"/>
          </p:nvPr>
        </p:nvSpPr>
        <p:spPr>
          <a:xfrm>
            <a:off x="4410075" y="2074764"/>
            <a:ext cx="4105275" cy="40847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01377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pPr defTabSz="685800">
              <a:defRPr/>
            </a:pPr>
            <a:fld id="{C4F7C31F-338B-4F06-B2F6-A8598BBF55E6}" type="slidenum">
              <a:rPr lang="en-US" kern="0" smtClean="0"/>
              <a:pPr defTabSz="685800">
                <a:defRPr/>
              </a:pPr>
              <a:t>‹#›</a:t>
            </a:fld>
            <a:endParaRPr lang="en-US" kern="0"/>
          </a:p>
        </p:txBody>
      </p:sp>
      <p:sp>
        <p:nvSpPr>
          <p:cNvPr id="5" name="Table Placeholder 4"/>
          <p:cNvSpPr>
            <a:spLocks noGrp="1"/>
          </p:cNvSpPr>
          <p:nvPr>
            <p:ph type="tbl" sz="quarter" idx="11"/>
          </p:nvPr>
        </p:nvSpPr>
        <p:spPr>
          <a:xfrm>
            <a:off x="628650" y="2857500"/>
            <a:ext cx="3524250" cy="3498850"/>
          </a:xfrm>
        </p:spPr>
        <p:txBody>
          <a:bodyPr/>
          <a:lstStyle/>
          <a:p>
            <a:endParaRPr lang="en-US"/>
          </a:p>
        </p:txBody>
      </p:sp>
      <p:sp>
        <p:nvSpPr>
          <p:cNvPr id="6" name="Title 1"/>
          <p:cNvSpPr txBox="1">
            <a:spLocks/>
          </p:cNvSpPr>
          <p:nvPr userDrawn="1"/>
        </p:nvSpPr>
        <p:spPr>
          <a:xfrm>
            <a:off x="628650" y="2008883"/>
            <a:ext cx="3524250" cy="717648"/>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sz="2400"/>
              <a:t>Click to edit</a:t>
            </a:r>
          </a:p>
        </p:txBody>
      </p:sp>
      <p:sp>
        <p:nvSpPr>
          <p:cNvPr id="7" name="Text Placeholder 8"/>
          <p:cNvSpPr>
            <a:spLocks noGrp="1"/>
          </p:cNvSpPr>
          <p:nvPr>
            <p:ph type="body" sz="quarter" idx="13"/>
          </p:nvPr>
        </p:nvSpPr>
        <p:spPr>
          <a:xfrm>
            <a:off x="4410075" y="2074764"/>
            <a:ext cx="4105275" cy="40847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933988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pPr defTabSz="685800">
              <a:defRPr/>
            </a:pPr>
            <a:fld id="{C4F7C31F-338B-4F06-B2F6-A8598BBF55E6}" type="slidenum">
              <a:rPr lang="en-US" kern="0" smtClean="0"/>
              <a:pPr defTabSz="685800">
                <a:defRPr/>
              </a:pPr>
              <a:t>‹#›</a:t>
            </a:fld>
            <a:endParaRPr lang="en-US" kern="0"/>
          </a:p>
        </p:txBody>
      </p:sp>
    </p:spTree>
    <p:extLst>
      <p:ext uri="{BB962C8B-B14F-4D97-AF65-F5344CB8AC3E}">
        <p14:creationId xmlns:p14="http://schemas.microsoft.com/office/powerpoint/2010/main" val="3805377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3028950" y="6356351"/>
            <a:ext cx="3086100" cy="365125"/>
          </a:xfrm>
          <a:prstGeom prst="rect">
            <a:avLst/>
          </a:prstGeom>
        </p:spPr>
        <p:txBody>
          <a:bodyPr/>
          <a:lstStyle/>
          <a:p>
            <a:pPr algn="ctr" defTabSz="685800">
              <a:defRPr/>
            </a:pPr>
            <a:r>
              <a:rPr lang="en-US" sz="900" kern="0">
                <a:solidFill>
                  <a:schemeClr val="tx1">
                    <a:tint val="75000"/>
                  </a:schemeClr>
                </a:solidFill>
              </a:rPr>
              <a:t>POC: First &amp; Last Name; Phone XXX-XXXX; Version 1.0</a:t>
            </a:r>
          </a:p>
        </p:txBody>
      </p:sp>
      <p:sp>
        <p:nvSpPr>
          <p:cNvPr id="4" name="Slide Number Placeholder 3"/>
          <p:cNvSpPr>
            <a:spLocks noGrp="1"/>
          </p:cNvSpPr>
          <p:nvPr>
            <p:ph type="sldNum" sz="quarter" idx="11"/>
          </p:nvPr>
        </p:nvSpPr>
        <p:spPr>
          <a:xfrm>
            <a:off x="6956425" y="6492875"/>
            <a:ext cx="2057400" cy="365125"/>
          </a:xfrm>
        </p:spPr>
        <p:txBody>
          <a:bodyPr/>
          <a:lstStyle/>
          <a:p>
            <a:pPr defTabSz="685800">
              <a:defRPr/>
            </a:pPr>
            <a:fld id="{C4F7C31F-338B-4F06-B2F6-A8598BBF55E6}" type="slidenum">
              <a:rPr lang="en-US" kern="0" smtClean="0"/>
              <a:pPr defTabSz="685800">
                <a:defRPr/>
              </a:pPr>
              <a:t>‹#›</a:t>
            </a:fld>
            <a:endParaRPr lang="en-US" kern="0"/>
          </a:p>
        </p:txBody>
      </p:sp>
      <p:sp>
        <p:nvSpPr>
          <p:cNvPr id="6" name="Text Placeholder 5"/>
          <p:cNvSpPr>
            <a:spLocks noGrp="1"/>
          </p:cNvSpPr>
          <p:nvPr>
            <p:ph type="body" sz="quarter" idx="12"/>
          </p:nvPr>
        </p:nvSpPr>
        <p:spPr>
          <a:xfrm>
            <a:off x="628650" y="2790825"/>
            <a:ext cx="3448050" cy="2209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5"/>
          <p:cNvSpPr>
            <a:spLocks noGrp="1"/>
          </p:cNvSpPr>
          <p:nvPr>
            <p:ph type="body" sz="quarter" idx="13"/>
          </p:nvPr>
        </p:nvSpPr>
        <p:spPr>
          <a:xfrm>
            <a:off x="5067300" y="2803525"/>
            <a:ext cx="3448050" cy="2209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p:cNvSpPr>
            <a:spLocks noGrp="1"/>
          </p:cNvSpPr>
          <p:nvPr>
            <p:ph sz="quarter" idx="14"/>
          </p:nvPr>
        </p:nvSpPr>
        <p:spPr>
          <a:xfrm>
            <a:off x="628650" y="2120900"/>
            <a:ext cx="3448050" cy="508000"/>
          </a:xfrm>
        </p:spPr>
        <p:txBody>
          <a:bodyPr/>
          <a:lstStyle>
            <a:lvl1pPr marL="0" indent="0">
              <a:buNone/>
              <a:defRPr/>
            </a:lvl1pPr>
          </a:lstStyle>
          <a:p>
            <a:pPr lvl="0"/>
            <a:r>
              <a:rPr lang="en-US"/>
              <a:t>Edit Master text</a:t>
            </a:r>
          </a:p>
        </p:txBody>
      </p:sp>
      <p:sp>
        <p:nvSpPr>
          <p:cNvPr id="10" name="Content Placeholder 8"/>
          <p:cNvSpPr>
            <a:spLocks noGrp="1"/>
          </p:cNvSpPr>
          <p:nvPr>
            <p:ph sz="quarter" idx="15"/>
          </p:nvPr>
        </p:nvSpPr>
        <p:spPr>
          <a:xfrm>
            <a:off x="5067300" y="2086719"/>
            <a:ext cx="3448050" cy="508000"/>
          </a:xfrm>
        </p:spPr>
        <p:txBody>
          <a:bodyPr/>
          <a:lstStyle>
            <a:lvl1pPr marL="0" indent="0">
              <a:buNone/>
              <a:defRPr/>
            </a:lvl1pPr>
          </a:lstStyle>
          <a:p>
            <a:pPr lvl="0"/>
            <a:r>
              <a:rPr lang="en-US"/>
              <a:t>Edit Master text</a:t>
            </a:r>
          </a:p>
        </p:txBody>
      </p:sp>
      <p:sp>
        <p:nvSpPr>
          <p:cNvPr id="11" name="Title 10"/>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718402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1308100"/>
            <a:ext cx="2949178" cy="996950"/>
          </a:xfrm>
        </p:spPr>
        <p:txBody>
          <a:bodyPr anchor="b">
            <a:noAutofit/>
          </a:bodyPr>
          <a:lstStyle>
            <a:lvl1pPr>
              <a:defRPr sz="2400"/>
            </a:lvl1pPr>
          </a:lstStyle>
          <a:p>
            <a:r>
              <a:rPr lang="en-US"/>
              <a:t>Click to edit Master title style</a:t>
            </a:r>
          </a:p>
        </p:txBody>
      </p:sp>
      <p:sp>
        <p:nvSpPr>
          <p:cNvPr id="3" name="Content Placeholder 2"/>
          <p:cNvSpPr>
            <a:spLocks noGrp="1"/>
          </p:cNvSpPr>
          <p:nvPr>
            <p:ph idx="1"/>
          </p:nvPr>
        </p:nvSpPr>
        <p:spPr>
          <a:xfrm>
            <a:off x="3887391" y="1308100"/>
            <a:ext cx="4629150" cy="455295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552700"/>
            <a:ext cx="2949178" cy="3316288"/>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pPr defTabSz="685800">
              <a:defRPr/>
            </a:pPr>
            <a:r>
              <a:rPr lang="en-US" sz="1350" kern="0">
                <a:solidFill>
                  <a:sysClr val="windowText" lastClr="000000"/>
                </a:solidFill>
              </a:rPr>
              <a:t>POC: First &amp; Last Name; Phone XXX-XXXX; Version 1.0</a:t>
            </a:r>
          </a:p>
        </p:txBody>
      </p:sp>
      <p:sp>
        <p:nvSpPr>
          <p:cNvPr id="7" name="Slide Number Placeholder 6"/>
          <p:cNvSpPr>
            <a:spLocks noGrp="1"/>
          </p:cNvSpPr>
          <p:nvPr>
            <p:ph type="sldNum" sz="quarter" idx="12"/>
          </p:nvPr>
        </p:nvSpPr>
        <p:spPr/>
        <p:txBody>
          <a:bodyPr/>
          <a:lstStyle/>
          <a:p>
            <a:pPr defTabSz="685800">
              <a:defRPr/>
            </a:pPr>
            <a:fld id="{C4F7C31F-338B-4F06-B2F6-A8598BBF55E6}" type="slidenum">
              <a:rPr lang="en-US" sz="1350" kern="0" smtClean="0">
                <a:solidFill>
                  <a:sysClr val="windowText" lastClr="000000"/>
                </a:solidFill>
              </a:rPr>
              <a:pPr defTabSz="685800">
                <a:defRPr/>
              </a:pPr>
              <a:t>‹#›</a:t>
            </a:fld>
            <a:endParaRPr lang="en-US" sz="1350" kern="0">
              <a:solidFill>
                <a:sysClr val="windowText" lastClr="000000"/>
              </a:solidFill>
            </a:endParaRPr>
          </a:p>
        </p:txBody>
      </p:sp>
    </p:spTree>
    <p:extLst>
      <p:ext uri="{BB962C8B-B14F-4D97-AF65-F5344CB8AC3E}">
        <p14:creationId xmlns:p14="http://schemas.microsoft.com/office/powerpoint/2010/main" val="2268194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a:xfrm>
            <a:off x="3028950" y="6356351"/>
            <a:ext cx="3086100" cy="365125"/>
          </a:xfrm>
          <a:prstGeom prst="rect">
            <a:avLst/>
          </a:prstGeom>
        </p:spPr>
        <p:txBody>
          <a:bodyPr/>
          <a:lstStyle/>
          <a:p>
            <a:pPr algn="ctr" defTabSz="685800">
              <a:defRPr/>
            </a:pPr>
            <a:r>
              <a:rPr lang="en-US" sz="900" kern="0">
                <a:solidFill>
                  <a:schemeClr val="tx1">
                    <a:tint val="75000"/>
                  </a:schemeClr>
                </a:solidFill>
              </a:rPr>
              <a:t>POC: First &amp; Last Name; Phone XXX-XXXX; Version 1.0</a:t>
            </a:r>
          </a:p>
        </p:txBody>
      </p:sp>
      <p:sp>
        <p:nvSpPr>
          <p:cNvPr id="4" name="Slide Number Placeholder 3"/>
          <p:cNvSpPr>
            <a:spLocks noGrp="1"/>
          </p:cNvSpPr>
          <p:nvPr>
            <p:ph type="sldNum" sz="quarter" idx="11"/>
          </p:nvPr>
        </p:nvSpPr>
        <p:spPr/>
        <p:txBody>
          <a:bodyPr/>
          <a:lstStyle/>
          <a:p>
            <a:pPr defTabSz="685800">
              <a:defRPr/>
            </a:pPr>
            <a:fld id="{C4F7C31F-338B-4F06-B2F6-A8598BBF55E6}" type="slidenum">
              <a:rPr lang="en-US" kern="0" smtClean="0"/>
              <a:pPr defTabSz="685800">
                <a:defRPr/>
              </a:pPr>
              <a:t>‹#›</a:t>
            </a:fld>
            <a:endParaRPr lang="en-US" kern="0"/>
          </a:p>
        </p:txBody>
      </p:sp>
      <p:sp>
        <p:nvSpPr>
          <p:cNvPr id="6" name="Picture Placeholder 5"/>
          <p:cNvSpPr>
            <a:spLocks noGrp="1"/>
          </p:cNvSpPr>
          <p:nvPr>
            <p:ph type="pic" sz="quarter" idx="12"/>
          </p:nvPr>
        </p:nvSpPr>
        <p:spPr>
          <a:xfrm>
            <a:off x="704850" y="2209800"/>
            <a:ext cx="3009900" cy="3949700"/>
          </a:xfrm>
        </p:spPr>
        <p:txBody>
          <a:bodyPr/>
          <a:lstStyle/>
          <a:p>
            <a:endParaRPr lang="en-US"/>
          </a:p>
        </p:txBody>
      </p:sp>
      <p:sp>
        <p:nvSpPr>
          <p:cNvPr id="7" name="Title 1"/>
          <p:cNvSpPr txBox="1">
            <a:spLocks/>
          </p:cNvSpPr>
          <p:nvPr userDrawn="1"/>
        </p:nvSpPr>
        <p:spPr>
          <a:xfrm>
            <a:off x="5154216" y="2030314"/>
            <a:ext cx="2949178" cy="717648"/>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sz="2400"/>
              <a:t>Click to edit</a:t>
            </a:r>
          </a:p>
        </p:txBody>
      </p:sp>
      <p:sp>
        <p:nvSpPr>
          <p:cNvPr id="8" name="Text Placeholder 3"/>
          <p:cNvSpPr>
            <a:spLocks noGrp="1"/>
          </p:cNvSpPr>
          <p:nvPr>
            <p:ph type="body" sz="half" idx="2"/>
          </p:nvPr>
        </p:nvSpPr>
        <p:spPr>
          <a:xfrm>
            <a:off x="5154216" y="2843212"/>
            <a:ext cx="2949178" cy="3316288"/>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Tree>
    <p:extLst>
      <p:ext uri="{BB962C8B-B14F-4D97-AF65-F5344CB8AC3E}">
        <p14:creationId xmlns:p14="http://schemas.microsoft.com/office/powerpoint/2010/main" val="6936029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a:xfrm>
            <a:off x="3028950" y="6356351"/>
            <a:ext cx="3086100" cy="365125"/>
          </a:xfrm>
          <a:prstGeom prst="rect">
            <a:avLst/>
          </a:prstGeom>
        </p:spPr>
        <p:txBody>
          <a:bodyPr/>
          <a:lstStyle/>
          <a:p>
            <a:pPr algn="ctr" defTabSz="685800">
              <a:defRPr/>
            </a:pPr>
            <a:r>
              <a:rPr lang="en-US" sz="900" kern="0">
                <a:solidFill>
                  <a:schemeClr val="tx1">
                    <a:tint val="75000"/>
                  </a:schemeClr>
                </a:solidFill>
              </a:rPr>
              <a:t>POC: First &amp; Last Name; Phone XXX-XXXX; Version 1.0</a:t>
            </a:r>
          </a:p>
        </p:txBody>
      </p:sp>
      <p:sp>
        <p:nvSpPr>
          <p:cNvPr id="4" name="Slide Number Placeholder 3"/>
          <p:cNvSpPr>
            <a:spLocks noGrp="1"/>
          </p:cNvSpPr>
          <p:nvPr>
            <p:ph type="sldNum" sz="quarter" idx="11"/>
          </p:nvPr>
        </p:nvSpPr>
        <p:spPr/>
        <p:txBody>
          <a:bodyPr/>
          <a:lstStyle/>
          <a:p>
            <a:pPr defTabSz="685800">
              <a:defRPr/>
            </a:pPr>
            <a:fld id="{C4F7C31F-338B-4F06-B2F6-A8598BBF55E6}" type="slidenum">
              <a:rPr lang="en-US" kern="0" smtClean="0"/>
              <a:pPr defTabSz="685800">
                <a:defRPr/>
              </a:pPr>
              <a:t>‹#›</a:t>
            </a:fld>
            <a:endParaRPr lang="en-US" kern="0"/>
          </a:p>
        </p:txBody>
      </p:sp>
      <p:sp>
        <p:nvSpPr>
          <p:cNvPr id="6" name="Chart Placeholder 5"/>
          <p:cNvSpPr>
            <a:spLocks noGrp="1"/>
          </p:cNvSpPr>
          <p:nvPr>
            <p:ph type="chart" sz="quarter" idx="12"/>
          </p:nvPr>
        </p:nvSpPr>
        <p:spPr>
          <a:xfrm>
            <a:off x="628650" y="2857500"/>
            <a:ext cx="3524250" cy="3302000"/>
          </a:xfrm>
        </p:spPr>
        <p:txBody>
          <a:bodyPr/>
          <a:lstStyle/>
          <a:p>
            <a:endParaRPr lang="en-US"/>
          </a:p>
        </p:txBody>
      </p:sp>
      <p:sp>
        <p:nvSpPr>
          <p:cNvPr id="7" name="Title 1"/>
          <p:cNvSpPr txBox="1">
            <a:spLocks/>
          </p:cNvSpPr>
          <p:nvPr userDrawn="1"/>
        </p:nvSpPr>
        <p:spPr>
          <a:xfrm>
            <a:off x="628650" y="2008883"/>
            <a:ext cx="3524250" cy="717648"/>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sz="2400"/>
              <a:t>Click to edit</a:t>
            </a:r>
          </a:p>
        </p:txBody>
      </p:sp>
      <p:sp>
        <p:nvSpPr>
          <p:cNvPr id="9" name="Text Placeholder 8"/>
          <p:cNvSpPr>
            <a:spLocks noGrp="1"/>
          </p:cNvSpPr>
          <p:nvPr>
            <p:ph type="body" sz="quarter" idx="13"/>
          </p:nvPr>
        </p:nvSpPr>
        <p:spPr>
          <a:xfrm>
            <a:off x="4410075" y="2074764"/>
            <a:ext cx="4105275" cy="40847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04799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pPr defTabSz="685800">
              <a:defRPr/>
            </a:pPr>
            <a:fld id="{C4F7C31F-338B-4F06-B2F6-A8598BBF55E6}" type="slidenum">
              <a:rPr lang="en-US" kern="0" smtClean="0"/>
              <a:pPr defTabSz="685800">
                <a:defRPr/>
              </a:pPr>
              <a:t>‹#›</a:t>
            </a:fld>
            <a:endParaRPr lang="en-US" kern="0"/>
          </a:p>
        </p:txBody>
      </p:sp>
      <p:sp>
        <p:nvSpPr>
          <p:cNvPr id="5" name="Table Placeholder 4"/>
          <p:cNvSpPr>
            <a:spLocks noGrp="1"/>
          </p:cNvSpPr>
          <p:nvPr>
            <p:ph type="tbl" sz="quarter" idx="11"/>
          </p:nvPr>
        </p:nvSpPr>
        <p:spPr>
          <a:xfrm>
            <a:off x="628650" y="2857500"/>
            <a:ext cx="3524250" cy="3498850"/>
          </a:xfrm>
        </p:spPr>
        <p:txBody>
          <a:bodyPr/>
          <a:lstStyle/>
          <a:p>
            <a:endParaRPr lang="en-US"/>
          </a:p>
        </p:txBody>
      </p:sp>
      <p:sp>
        <p:nvSpPr>
          <p:cNvPr id="6" name="Title 1"/>
          <p:cNvSpPr txBox="1">
            <a:spLocks/>
          </p:cNvSpPr>
          <p:nvPr userDrawn="1"/>
        </p:nvSpPr>
        <p:spPr>
          <a:xfrm>
            <a:off x="628650" y="2008883"/>
            <a:ext cx="3524250" cy="717648"/>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sz="2400"/>
              <a:t>Click to edit</a:t>
            </a:r>
          </a:p>
        </p:txBody>
      </p:sp>
      <p:sp>
        <p:nvSpPr>
          <p:cNvPr id="7" name="Text Placeholder 8"/>
          <p:cNvSpPr>
            <a:spLocks noGrp="1"/>
          </p:cNvSpPr>
          <p:nvPr>
            <p:ph type="body" sz="quarter" idx="13"/>
          </p:nvPr>
        </p:nvSpPr>
        <p:spPr>
          <a:xfrm>
            <a:off x="4410075" y="2074764"/>
            <a:ext cx="4105275" cy="40847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14354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pPr defTabSz="685800">
              <a:defRPr/>
            </a:pPr>
            <a:fld id="{C4F7C31F-338B-4F06-B2F6-A8598BBF55E6}" type="slidenum">
              <a:rPr lang="en-US" kern="0" smtClean="0"/>
              <a:pPr defTabSz="685800">
                <a:defRPr/>
              </a:pPr>
              <a:t>‹#›</a:t>
            </a:fld>
            <a:endParaRPr lang="en-US" kern="0"/>
          </a:p>
        </p:txBody>
      </p:sp>
    </p:spTree>
    <p:extLst>
      <p:ext uri="{BB962C8B-B14F-4D97-AF65-F5344CB8AC3E}">
        <p14:creationId xmlns:p14="http://schemas.microsoft.com/office/powerpoint/2010/main" val="28018153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over">
    <p:bg>
      <p:bgPr>
        <a:solidFill>
          <a:schemeClr val="accent2"/>
        </a:solidFill>
        <a:effectLst/>
      </p:bgPr>
    </p:bg>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466728" y="2465576"/>
            <a:ext cx="8229599" cy="499736"/>
          </a:xfrm>
          <a:prstGeom prst="rect">
            <a:avLst/>
          </a:prstGeom>
        </p:spPr>
        <p:txBody>
          <a:bodyPr vert="horz" lIns="0" tIns="45720" rIns="91440" bIns="45720" rtlCol="0" anchor="ctr">
            <a:noAutofit/>
          </a:bodyPr>
          <a:lstStyle>
            <a:lvl1pPr algn="l" defTabSz="685749" rtl="0" eaLnBrk="1" latinLnBrk="0" hangingPunct="1">
              <a:lnSpc>
                <a:spcPct val="90000"/>
              </a:lnSpc>
              <a:spcBef>
                <a:spcPct val="0"/>
              </a:spcBef>
              <a:buNone/>
              <a:defRPr lang="en-US" sz="4000" b="1" kern="1200" spc="-38" baseline="0" dirty="0">
                <a:gradFill>
                  <a:gsLst>
                    <a:gs pos="5376">
                      <a:schemeClr val="bg1"/>
                    </a:gs>
                    <a:gs pos="17000">
                      <a:schemeClr val="bg1"/>
                    </a:gs>
                  </a:gsLst>
                  <a:lin ang="5400000" scaled="1"/>
                </a:gradFill>
                <a:latin typeface="Arial" panose="020B0604020202020204" pitchFamily="34" charset="0"/>
                <a:ea typeface="Roboto Medium" panose="02000000000000000000" pitchFamily="2" charset="0"/>
                <a:cs typeface="Arial" panose="020B0604020202020204" pitchFamily="34" charset="0"/>
              </a:defRPr>
            </a:lvl1pPr>
          </a:lstStyle>
          <a:p>
            <a:r>
              <a:rPr lang="en-US"/>
              <a:t>Click to edit Master title style</a:t>
            </a:r>
          </a:p>
        </p:txBody>
      </p:sp>
      <p:sp>
        <p:nvSpPr>
          <p:cNvPr id="12" name="Text Placeholder 10"/>
          <p:cNvSpPr>
            <a:spLocks noGrp="1"/>
          </p:cNvSpPr>
          <p:nvPr>
            <p:ph type="body" sz="quarter" idx="15"/>
          </p:nvPr>
        </p:nvSpPr>
        <p:spPr>
          <a:xfrm>
            <a:off x="466728" y="3251876"/>
            <a:ext cx="3447727" cy="446821"/>
          </a:xfrm>
        </p:spPr>
        <p:txBody>
          <a:bodyPr lIns="0" tIns="0" rIns="0" bIns="0">
            <a:noAutofit/>
          </a:bodyPr>
          <a:lstStyle>
            <a:lvl1pPr marL="0" indent="0" algn="l">
              <a:lnSpc>
                <a:spcPts val="1600"/>
              </a:lnSpc>
              <a:buNone/>
              <a:defRPr sz="1400" b="0" kern="0" spc="38" baseline="0">
                <a:gradFill>
                  <a:gsLst>
                    <a:gs pos="5376">
                      <a:schemeClr val="bg1"/>
                    </a:gs>
                    <a:gs pos="17000">
                      <a:schemeClr val="bg1"/>
                    </a:gs>
                  </a:gsLst>
                  <a:lin ang="5400000" scaled="1"/>
                </a:gradFill>
                <a:latin typeface="Arial" panose="020B0604020202020204" pitchFamily="34" charset="0"/>
                <a:ea typeface="Roboto Light" panose="02000000000000000000" pitchFamily="2" charset="0"/>
                <a:cs typeface="Arial" panose="020B0604020202020204" pitchFamily="34" charset="0"/>
              </a:defRPr>
            </a:lvl1pPr>
          </a:lstStyle>
          <a:p>
            <a:pPr lvl="0"/>
            <a:r>
              <a:rPr lang="en-US"/>
              <a:t>Click to edit Master text styles</a:t>
            </a:r>
          </a:p>
        </p:txBody>
      </p:sp>
      <p:sp>
        <p:nvSpPr>
          <p:cNvPr id="6" name="Text Placeholder 10"/>
          <p:cNvSpPr>
            <a:spLocks noGrp="1"/>
          </p:cNvSpPr>
          <p:nvPr>
            <p:ph type="body" sz="quarter" idx="22"/>
          </p:nvPr>
        </p:nvSpPr>
        <p:spPr>
          <a:xfrm>
            <a:off x="466727" y="4606281"/>
            <a:ext cx="2266200" cy="353195"/>
          </a:xfrm>
        </p:spPr>
        <p:txBody>
          <a:bodyPr lIns="0" tIns="0" rIns="0" bIns="0">
            <a:normAutofit/>
          </a:bodyPr>
          <a:lstStyle>
            <a:lvl1pPr marL="0" indent="0" algn="l">
              <a:buNone/>
              <a:defRPr sz="1000" b="0" kern="0" spc="38" baseline="0">
                <a:gradFill>
                  <a:gsLst>
                    <a:gs pos="5376">
                      <a:schemeClr val="bg1"/>
                    </a:gs>
                    <a:gs pos="17000">
                      <a:schemeClr val="bg1"/>
                    </a:gs>
                  </a:gsLst>
                  <a:lin ang="5400000" scaled="1"/>
                </a:gradFill>
                <a:latin typeface="Arial" panose="020B0604020202020204" pitchFamily="34" charset="0"/>
                <a:ea typeface="Roboto Light" panose="02000000000000000000" pitchFamily="2"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142260976"/>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image" Target="../media/image2.png"/><Relationship Id="rId5" Type="http://schemas.openxmlformats.org/officeDocument/2006/relationships/slideLayout" Target="../slideLayouts/slideLayout21.xml"/><Relationship Id="rId10" Type="http://schemas.openxmlformats.org/officeDocument/2006/relationships/image" Target="../media/image1.emf"/><Relationship Id="rId4" Type="http://schemas.openxmlformats.org/officeDocument/2006/relationships/slideLayout" Target="../slideLayouts/slideLayout20.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256602"/>
            <a:ext cx="7886700" cy="62131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937570"/>
            <a:ext cx="7886700" cy="423939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978650" y="6486526"/>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defRPr/>
            </a:pPr>
            <a:fld id="{C4F7C31F-338B-4F06-B2F6-A8598BBF55E6}" type="slidenum">
              <a:rPr lang="en-US" kern="0" smtClean="0"/>
              <a:pPr defTabSz="685800">
                <a:defRPr/>
              </a:pPr>
              <a:t>‹#›</a:t>
            </a:fld>
            <a:endParaRPr lang="en-US" kern="0"/>
          </a:p>
        </p:txBody>
      </p:sp>
      <p:grpSp>
        <p:nvGrpSpPr>
          <p:cNvPr id="7" name="Group 6"/>
          <p:cNvGrpSpPr/>
          <p:nvPr userDrawn="1"/>
        </p:nvGrpSpPr>
        <p:grpSpPr>
          <a:xfrm>
            <a:off x="0" y="0"/>
            <a:ext cx="9138285" cy="1005419"/>
            <a:chOff x="7620" y="17384"/>
            <a:chExt cx="12184380" cy="1226789"/>
          </a:xfrm>
        </p:grpSpPr>
        <p:pic>
          <p:nvPicPr>
            <p:cNvPr id="8" name="Picture 7"/>
            <p:cNvPicPr>
              <a:picLocks noChangeAspect="1"/>
            </p:cNvPicPr>
            <p:nvPr userDrawn="1"/>
          </p:nvPicPr>
          <p:blipFill>
            <a:blip r:embed="rId18"/>
            <a:stretch>
              <a:fillRect/>
            </a:stretch>
          </p:blipFill>
          <p:spPr>
            <a:xfrm>
              <a:off x="7620" y="17384"/>
              <a:ext cx="12184380" cy="1090624"/>
            </a:xfrm>
            <a:prstGeom prst="rect">
              <a:avLst/>
            </a:prstGeom>
          </p:spPr>
        </p:pic>
        <p:sp>
          <p:nvSpPr>
            <p:cNvPr id="9" name="Rectangle 8"/>
            <p:cNvSpPr/>
            <p:nvPr/>
          </p:nvSpPr>
          <p:spPr>
            <a:xfrm>
              <a:off x="219671" y="145267"/>
              <a:ext cx="8037797" cy="713529"/>
            </a:xfrm>
            <a:prstGeom prst="rect">
              <a:avLst/>
            </a:prstGeom>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rPr>
                <a:t>EMERGENCY MANAGEMENT DIVISION</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a:ln>
                    <a:noFill/>
                  </a:ln>
                  <a:solidFill>
                    <a:schemeClr val="accent1">
                      <a:lumMod val="50000"/>
                    </a:schemeClr>
                  </a:solidFill>
                  <a:effectLst/>
                  <a:uLnTx/>
                  <a:uFillTx/>
                  <a:latin typeface="+mn-lt"/>
                  <a:cs typeface="Arial" panose="020B0604020202020204" pitchFamily="34" charset="0"/>
                </a:rPr>
                <a:t>“A disaster-ready and resilient Washington State”</a:t>
              </a:r>
            </a:p>
          </p:txBody>
        </p:sp>
        <p:sp>
          <p:nvSpPr>
            <p:cNvPr id="10" name="Rectangle 9"/>
            <p:cNvSpPr/>
            <p:nvPr/>
          </p:nvSpPr>
          <p:spPr>
            <a:xfrm>
              <a:off x="7620" y="918452"/>
              <a:ext cx="12184380" cy="129901"/>
            </a:xfrm>
            <a:prstGeom prst="rect">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endParaRPr>
            </a:p>
          </p:txBody>
        </p:sp>
        <p:sp>
          <p:nvSpPr>
            <p:cNvPr id="11" name="Rectangle 10"/>
            <p:cNvSpPr/>
            <p:nvPr/>
          </p:nvSpPr>
          <p:spPr>
            <a:xfrm>
              <a:off x="10493" y="1115622"/>
              <a:ext cx="12180569" cy="128551"/>
            </a:xfrm>
            <a:prstGeom prst="rect">
              <a:avLst/>
            </a:prstGeom>
            <a:solidFill>
              <a:srgbClr val="A8C1D4"/>
            </a:solidFill>
            <a:ln>
              <a:solidFill>
                <a:srgbClr val="A8C1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endParaRPr>
            </a:p>
          </p:txBody>
        </p:sp>
      </p:grpSp>
      <p:pic>
        <p:nvPicPr>
          <p:cNvPr id="12" name="Picture 11"/>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5715" y="18583"/>
            <a:ext cx="1004427" cy="986835"/>
          </a:xfrm>
          <a:prstGeom prst="rect">
            <a:avLst/>
          </a:prstGeom>
        </p:spPr>
      </p:pic>
    </p:spTree>
    <p:extLst>
      <p:ext uri="{BB962C8B-B14F-4D97-AF65-F5344CB8AC3E}">
        <p14:creationId xmlns:p14="http://schemas.microsoft.com/office/powerpoint/2010/main" val="71617950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93" r:id="rId3"/>
    <p:sldLayoutId id="2147483692" r:id="rId4"/>
    <p:sldLayoutId id="2147483694" r:id="rId5"/>
    <p:sldLayoutId id="2147483695" r:id="rId6"/>
    <p:sldLayoutId id="2147483696" r:id="rId7"/>
    <p:sldLayoutId id="2147483697"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Lst>
  <p:hf hdr="0" dt="0"/>
  <p:txStyles>
    <p:titleStyle>
      <a:lvl1pPr algn="ctr" defTabSz="685800" rtl="0" eaLnBrk="1" latinLnBrk="0" hangingPunct="1">
        <a:lnSpc>
          <a:spcPct val="90000"/>
        </a:lnSpc>
        <a:spcBef>
          <a:spcPct val="0"/>
        </a:spcBef>
        <a:buNone/>
        <a:defRPr sz="3000" b="1" kern="1200">
          <a:solidFill>
            <a:schemeClr val="tx1"/>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b="1" kern="1200">
          <a:solidFill>
            <a:schemeClr val="tx1"/>
          </a:solidFill>
          <a:latin typeface="+mn-lt"/>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2A54"/>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256602"/>
            <a:ext cx="7886700" cy="62131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937570"/>
            <a:ext cx="7886700" cy="423939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978650" y="6486526"/>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defRPr/>
            </a:pPr>
            <a:fld id="{C4F7C31F-338B-4F06-B2F6-A8598BBF55E6}" type="slidenum">
              <a:rPr lang="en-US" kern="0" smtClean="0"/>
              <a:pPr defTabSz="685800">
                <a:defRPr/>
              </a:pPr>
              <a:t>‹#›</a:t>
            </a:fld>
            <a:endParaRPr lang="en-US" kern="0"/>
          </a:p>
        </p:txBody>
      </p:sp>
      <p:grpSp>
        <p:nvGrpSpPr>
          <p:cNvPr id="7" name="Group 6"/>
          <p:cNvGrpSpPr/>
          <p:nvPr userDrawn="1"/>
        </p:nvGrpSpPr>
        <p:grpSpPr>
          <a:xfrm>
            <a:off x="0" y="0"/>
            <a:ext cx="9138285" cy="1005419"/>
            <a:chOff x="7620" y="17384"/>
            <a:chExt cx="12184380" cy="1226789"/>
          </a:xfrm>
        </p:grpSpPr>
        <p:pic>
          <p:nvPicPr>
            <p:cNvPr id="8" name="Picture 7"/>
            <p:cNvPicPr>
              <a:picLocks noChangeAspect="1"/>
            </p:cNvPicPr>
            <p:nvPr userDrawn="1"/>
          </p:nvPicPr>
          <p:blipFill>
            <a:blip r:embed="rId10"/>
            <a:stretch>
              <a:fillRect/>
            </a:stretch>
          </p:blipFill>
          <p:spPr>
            <a:xfrm>
              <a:off x="7620" y="17384"/>
              <a:ext cx="12184380" cy="1090624"/>
            </a:xfrm>
            <a:prstGeom prst="rect">
              <a:avLst/>
            </a:prstGeom>
          </p:spPr>
        </p:pic>
        <p:sp>
          <p:nvSpPr>
            <p:cNvPr id="9" name="Rectangle 8"/>
            <p:cNvSpPr/>
            <p:nvPr/>
          </p:nvSpPr>
          <p:spPr>
            <a:xfrm>
              <a:off x="219671" y="145267"/>
              <a:ext cx="8037797" cy="713529"/>
            </a:xfrm>
            <a:prstGeom prst="rect">
              <a:avLst/>
            </a:prstGeom>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rPr>
                <a:t>EMERGENCY MANAGEMENT DIVISION</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a:ln>
                    <a:noFill/>
                  </a:ln>
                  <a:solidFill>
                    <a:schemeClr val="accent1">
                      <a:lumMod val="50000"/>
                    </a:schemeClr>
                  </a:solidFill>
                  <a:effectLst/>
                  <a:uLnTx/>
                  <a:uFillTx/>
                  <a:latin typeface="+mn-lt"/>
                  <a:cs typeface="Arial" panose="020B0604020202020204" pitchFamily="34" charset="0"/>
                </a:rPr>
                <a:t>“A disaster ready and resilient Washington State”</a:t>
              </a:r>
            </a:p>
          </p:txBody>
        </p:sp>
        <p:sp>
          <p:nvSpPr>
            <p:cNvPr id="10" name="Rectangle 9"/>
            <p:cNvSpPr/>
            <p:nvPr/>
          </p:nvSpPr>
          <p:spPr>
            <a:xfrm>
              <a:off x="7620" y="918452"/>
              <a:ext cx="12184380" cy="129901"/>
            </a:xfrm>
            <a:prstGeom prst="rect">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endParaRPr>
            </a:p>
          </p:txBody>
        </p:sp>
        <p:sp>
          <p:nvSpPr>
            <p:cNvPr id="11" name="Rectangle 10"/>
            <p:cNvSpPr/>
            <p:nvPr/>
          </p:nvSpPr>
          <p:spPr>
            <a:xfrm>
              <a:off x="10493" y="1115622"/>
              <a:ext cx="12180569" cy="1285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endParaRPr>
            </a:p>
          </p:txBody>
        </p:sp>
      </p:grpSp>
      <p:pic>
        <p:nvPicPr>
          <p:cNvPr id="12" name="Picture 11"/>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5715" y="18583"/>
            <a:ext cx="1004427" cy="986835"/>
          </a:xfrm>
          <a:prstGeom prst="rect">
            <a:avLst/>
          </a:prstGeom>
        </p:spPr>
      </p:pic>
    </p:spTree>
    <p:extLst>
      <p:ext uri="{BB962C8B-B14F-4D97-AF65-F5344CB8AC3E}">
        <p14:creationId xmlns:p14="http://schemas.microsoft.com/office/powerpoint/2010/main" val="3202736461"/>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Lst>
  <p:hf hdr="0" dt="0"/>
  <p:txStyles>
    <p:titleStyle>
      <a:lvl1pPr algn="ctr" defTabSz="685800" rtl="0" eaLnBrk="1" latinLnBrk="0" hangingPunct="1">
        <a:lnSpc>
          <a:spcPct val="90000"/>
        </a:lnSpc>
        <a:spcBef>
          <a:spcPct val="0"/>
        </a:spcBef>
        <a:buNone/>
        <a:defRPr sz="3000" b="1" kern="1200">
          <a:solidFill>
            <a:schemeClr val="bg1"/>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b="1" kern="1200">
          <a:solidFill>
            <a:schemeClr val="bg1"/>
          </a:solidFill>
          <a:latin typeface="+mn-lt"/>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bg1"/>
          </a:solidFill>
          <a:latin typeface="+mn-lt"/>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solidFill>
          <a:latin typeface="+mn-lt"/>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19.emf"/></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15.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1143000" y="1819275"/>
            <a:ext cx="6858000" cy="1670447"/>
          </a:xfrm>
        </p:spPr>
        <p:txBody>
          <a:bodyPr>
            <a:normAutofit/>
          </a:bodyPr>
          <a:lstStyle/>
          <a:p>
            <a:r>
              <a:rPr lang="en-US" sz="3600" dirty="0">
                <a:latin typeface="+mn-lt"/>
              </a:rPr>
              <a:t>State Interoperability Executive Committee</a:t>
            </a:r>
          </a:p>
        </p:txBody>
      </p:sp>
      <p:sp>
        <p:nvSpPr>
          <p:cNvPr id="6" name="Subtitle 5"/>
          <p:cNvSpPr>
            <a:spLocks noGrp="1"/>
          </p:cNvSpPr>
          <p:nvPr>
            <p:ph type="subTitle" idx="4294967295"/>
          </p:nvPr>
        </p:nvSpPr>
        <p:spPr>
          <a:xfrm>
            <a:off x="1143000" y="3602037"/>
            <a:ext cx="6858000" cy="876017"/>
          </a:xfrm>
        </p:spPr>
        <p:txBody>
          <a:bodyPr>
            <a:normAutofit/>
          </a:bodyPr>
          <a:lstStyle/>
          <a:p>
            <a:pPr marL="0" indent="0" algn="ctr">
              <a:buNone/>
            </a:pPr>
            <a:r>
              <a:rPr lang="en-US" sz="3200"/>
              <a:t>13AUG24</a:t>
            </a:r>
          </a:p>
        </p:txBody>
      </p:sp>
      <p:sp>
        <p:nvSpPr>
          <p:cNvPr id="2" name="Slide Number Placeholder 1"/>
          <p:cNvSpPr>
            <a:spLocks noGrp="1"/>
          </p:cNvSpPr>
          <p:nvPr>
            <p:ph type="sldNum" sz="quarter" idx="12"/>
          </p:nvPr>
        </p:nvSpPr>
        <p:spPr/>
        <p:txBody>
          <a:bodyPr/>
          <a:lstStyle/>
          <a:p>
            <a:pPr defTabSz="685800">
              <a:defRPr/>
            </a:pPr>
            <a:fld id="{C4F7C31F-338B-4F06-B2F6-A8598BBF55E6}" type="slidenum">
              <a:rPr lang="en-US" sz="1350" kern="0" smtClean="0">
                <a:solidFill>
                  <a:sysClr val="windowText" lastClr="000000"/>
                </a:solidFill>
              </a:rPr>
              <a:pPr defTabSz="685800">
                <a:defRPr/>
              </a:pPr>
              <a:t>1</a:t>
            </a:fld>
            <a:endParaRPr lang="en-US" sz="1350" kern="0">
              <a:solidFill>
                <a:sysClr val="windowText" lastClr="000000"/>
              </a:solidFill>
            </a:endParaRPr>
          </a:p>
        </p:txBody>
      </p:sp>
    </p:spTree>
    <p:extLst>
      <p:ext uri="{BB962C8B-B14F-4D97-AF65-F5344CB8AC3E}">
        <p14:creationId xmlns:p14="http://schemas.microsoft.com/office/powerpoint/2010/main" val="41268758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802036" y="2097700"/>
            <a:ext cx="3488936" cy="3391764"/>
          </a:xfrm>
          <a:prstGeom prst="ellipse">
            <a:avLst/>
          </a:prstGeom>
          <a:noFill/>
          <a:ln>
            <a:solidFill>
              <a:srgbClr val="CC9A3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sp>
        <p:nvSpPr>
          <p:cNvPr id="2" name="Rectangle 1"/>
          <p:cNvSpPr/>
          <p:nvPr/>
        </p:nvSpPr>
        <p:spPr>
          <a:xfrm>
            <a:off x="0" y="857250"/>
            <a:ext cx="9144000" cy="38390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pic>
        <p:nvPicPr>
          <p:cNvPr id="3" name="Picture 2" title="WSP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0144" y="931626"/>
            <a:ext cx="481878" cy="235156"/>
          </a:xfrm>
          <a:prstGeom prst="rect">
            <a:avLst/>
          </a:prstGeom>
        </p:spPr>
      </p:pic>
      <p:sp>
        <p:nvSpPr>
          <p:cNvPr id="5" name="Rectangle 4"/>
          <p:cNvSpPr/>
          <p:nvPr/>
        </p:nvSpPr>
        <p:spPr>
          <a:xfrm>
            <a:off x="1092344" y="1296045"/>
            <a:ext cx="6900286" cy="400110"/>
          </a:xfrm>
          <a:prstGeom prst="rect">
            <a:avLst/>
          </a:prstGeom>
        </p:spPr>
        <p:txBody>
          <a:bodyPr wrap="none">
            <a:spAutoFit/>
          </a:bodyPr>
          <a:lstStyle/>
          <a:p>
            <a:pPr algn="ctr"/>
            <a:r>
              <a:rPr lang="en-US" sz="2000" b="1">
                <a:solidFill>
                  <a:schemeClr val="accent2">
                    <a:lumMod val="50000"/>
                  </a:schemeClr>
                </a:solidFill>
                <a:ea typeface="Calibri" charset="0"/>
                <a:cs typeface="Calibri" charset="0"/>
              </a:rPr>
              <a:t>WSP’s LMR Modernization Request Supports Agency Outcomes</a:t>
            </a:r>
            <a:endParaRPr lang="en-US" sz="2000" b="1">
              <a:solidFill>
                <a:schemeClr val="accent2">
                  <a:lumMod val="50000"/>
                </a:schemeClr>
              </a:solidFill>
            </a:endParaRPr>
          </a:p>
        </p:txBody>
      </p:sp>
      <p:sp>
        <p:nvSpPr>
          <p:cNvPr id="117" name="Rectangle 116"/>
          <p:cNvSpPr/>
          <p:nvPr/>
        </p:nvSpPr>
        <p:spPr>
          <a:xfrm>
            <a:off x="289192" y="2404098"/>
            <a:ext cx="2560891" cy="981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91440" bIns="0" rtlCol="0" anchor="t" anchorCtr="0"/>
          <a:lstStyle/>
          <a:p>
            <a:pPr marL="171450" indent="-171450">
              <a:lnSpc>
                <a:spcPct val="120000"/>
              </a:lnSpc>
              <a:buClr>
                <a:srgbClr val="C00000"/>
              </a:buClr>
              <a:buFont typeface="Wingdings" panose="05000000000000000000" pitchFamily="2" charset="2"/>
              <a:buChar char="§"/>
            </a:pPr>
            <a:r>
              <a:rPr lang="en-AU" sz="1000">
                <a:solidFill>
                  <a:schemeClr val="tx1"/>
                </a:solidFill>
                <a:ea typeface="Calibri" charset="0"/>
                <a:cs typeface="Calibri" charset="0"/>
              </a:rPr>
              <a:t>Subscribers have maximum connectivity to dispatch and supporting users for safety and coordination.</a:t>
            </a:r>
            <a:endParaRPr lang="en-AU" sz="1000" strike="sngStrike">
              <a:solidFill>
                <a:schemeClr val="tx1"/>
              </a:solidFill>
              <a:ea typeface="Calibri" charset="0"/>
              <a:cs typeface="Calibri" charset="0"/>
            </a:endParaRPr>
          </a:p>
          <a:p>
            <a:pPr marL="171450" indent="-171450">
              <a:lnSpc>
                <a:spcPct val="120000"/>
              </a:lnSpc>
              <a:buClr>
                <a:srgbClr val="C00000"/>
              </a:buClr>
              <a:buFont typeface="Wingdings" panose="05000000000000000000" pitchFamily="2" charset="2"/>
              <a:buChar char="§"/>
            </a:pPr>
            <a:endParaRPr lang="en-AU" sz="800">
              <a:solidFill>
                <a:schemeClr val="tx1"/>
              </a:solidFill>
              <a:ea typeface="Calibri" charset="0"/>
              <a:cs typeface="Calibri" charset="0"/>
            </a:endParaRPr>
          </a:p>
        </p:txBody>
      </p:sp>
      <p:sp>
        <p:nvSpPr>
          <p:cNvPr id="118" name="Rectangle 117"/>
          <p:cNvSpPr/>
          <p:nvPr/>
        </p:nvSpPr>
        <p:spPr>
          <a:xfrm>
            <a:off x="6332832" y="2124626"/>
            <a:ext cx="2793815" cy="2181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91440" bIns="0" rtlCol="0" anchor="t" anchorCtr="0"/>
          <a:lstStyle/>
          <a:p>
            <a:pPr marL="171450" indent="-171450">
              <a:lnSpc>
                <a:spcPct val="120000"/>
              </a:lnSpc>
              <a:buClr>
                <a:srgbClr val="C00000"/>
              </a:buClr>
              <a:buFont typeface="Wingdings" panose="05000000000000000000" pitchFamily="2" charset="2"/>
              <a:buChar char="§"/>
            </a:pPr>
            <a:r>
              <a:rPr lang="en-AU" sz="1000">
                <a:solidFill>
                  <a:schemeClr val="tx1"/>
                </a:solidFill>
                <a:ea typeface="Calibri" charset="0"/>
                <a:cs typeface="Calibri" charset="0"/>
              </a:rPr>
              <a:t>Subscribers use industry best practices channel nomenclature, making interoperability more scalable and sustainable</a:t>
            </a:r>
          </a:p>
          <a:p>
            <a:pPr marL="171450" indent="-171450">
              <a:lnSpc>
                <a:spcPct val="120000"/>
              </a:lnSpc>
              <a:buClr>
                <a:srgbClr val="C00000"/>
              </a:buClr>
              <a:buFont typeface="Wingdings" panose="05000000000000000000" pitchFamily="2" charset="2"/>
              <a:buChar char="§"/>
            </a:pPr>
            <a:r>
              <a:rPr lang="en-AU" sz="1000">
                <a:solidFill>
                  <a:schemeClr val="tx1"/>
                </a:solidFill>
                <a:ea typeface="Calibri" charset="0"/>
                <a:cs typeface="Calibri" charset="0"/>
              </a:rPr>
              <a:t>Users are provided a standardized code plug allowing them to move across the state without the need for reprogramming</a:t>
            </a:r>
          </a:p>
          <a:p>
            <a:pPr marL="171450" indent="-171450">
              <a:lnSpc>
                <a:spcPct val="120000"/>
              </a:lnSpc>
              <a:buClr>
                <a:srgbClr val="C00000"/>
              </a:buClr>
              <a:buFont typeface="Wingdings" panose="05000000000000000000" pitchFamily="2" charset="2"/>
              <a:buChar char="§"/>
            </a:pPr>
            <a:r>
              <a:rPr lang="en-AU" sz="1000">
                <a:solidFill>
                  <a:schemeClr val="tx1"/>
                </a:solidFill>
                <a:ea typeface="Calibri" charset="0"/>
                <a:cs typeface="Calibri" charset="0"/>
              </a:rPr>
              <a:t>Dispatchers can intuitively use dispatch consoles and associated tiles while providing emergency services support.</a:t>
            </a:r>
          </a:p>
          <a:p>
            <a:pPr marL="171450" indent="-171450">
              <a:lnSpc>
                <a:spcPct val="120000"/>
              </a:lnSpc>
              <a:buClr>
                <a:srgbClr val="C00000"/>
              </a:buClr>
              <a:buFont typeface="Wingdings" panose="05000000000000000000" pitchFamily="2" charset="2"/>
              <a:buChar char="§"/>
            </a:pPr>
            <a:r>
              <a:rPr lang="en-AU" sz="1000">
                <a:solidFill>
                  <a:schemeClr val="tx1"/>
                </a:solidFill>
                <a:ea typeface="Calibri" charset="0"/>
                <a:cs typeface="Calibri" charset="0"/>
              </a:rPr>
              <a:t>All subscribers are trained to the same repeatable standards allowing confidence in the use and function of the tools provided</a:t>
            </a:r>
          </a:p>
        </p:txBody>
      </p:sp>
      <p:sp>
        <p:nvSpPr>
          <p:cNvPr id="120" name="Rectangle 119"/>
          <p:cNvSpPr/>
          <p:nvPr/>
        </p:nvSpPr>
        <p:spPr>
          <a:xfrm>
            <a:off x="6319934" y="5008329"/>
            <a:ext cx="2711078" cy="955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91440" bIns="0" rtlCol="0" anchor="t" anchorCtr="0"/>
          <a:lstStyle/>
          <a:p>
            <a:pPr marL="171450" indent="-171450">
              <a:lnSpc>
                <a:spcPct val="120000"/>
              </a:lnSpc>
              <a:buClr>
                <a:srgbClr val="C00000"/>
              </a:buClr>
              <a:buFont typeface="Wingdings" panose="05000000000000000000" pitchFamily="2" charset="2"/>
              <a:buChar char="§"/>
            </a:pPr>
            <a:r>
              <a:rPr lang="en-AU" sz="1000">
                <a:solidFill>
                  <a:schemeClr val="tx1"/>
                </a:solidFill>
                <a:ea typeface="Calibri" charset="0"/>
                <a:cs typeface="Calibri" charset="0"/>
              </a:rPr>
              <a:t>Emerging technologies will be continually evaluated and implemented, allowing increased coverage, simplified useability, improved reliability, and reduction of operational costs.</a:t>
            </a:r>
          </a:p>
        </p:txBody>
      </p:sp>
      <p:sp>
        <p:nvSpPr>
          <p:cNvPr id="121" name="Rectangle 120"/>
          <p:cNvSpPr/>
          <p:nvPr/>
        </p:nvSpPr>
        <p:spPr>
          <a:xfrm>
            <a:off x="250378" y="4010708"/>
            <a:ext cx="2527547" cy="18824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91440" bIns="0" rtlCol="0" anchor="t" anchorCtr="0"/>
          <a:lstStyle/>
          <a:p>
            <a:pPr marL="171450" indent="-171450">
              <a:lnSpc>
                <a:spcPct val="120000"/>
              </a:lnSpc>
              <a:buClr>
                <a:srgbClr val="C00000"/>
              </a:buClr>
              <a:buFont typeface="Wingdings" panose="05000000000000000000" pitchFamily="2" charset="2"/>
              <a:buChar char="§"/>
            </a:pPr>
            <a:r>
              <a:rPr lang="en-AU" sz="1000">
                <a:solidFill>
                  <a:schemeClr val="tx1"/>
                </a:solidFill>
                <a:ea typeface="Calibri" charset="0"/>
                <a:cs typeface="Calibri" charset="0"/>
              </a:rPr>
              <a:t>The subscribers will have a reliable LMR network in the event of a large-scale disaster.</a:t>
            </a:r>
          </a:p>
          <a:p>
            <a:pPr marL="171450" indent="-171450">
              <a:lnSpc>
                <a:spcPct val="120000"/>
              </a:lnSpc>
              <a:buClr>
                <a:srgbClr val="C00000"/>
              </a:buClr>
              <a:buFont typeface="Wingdings" panose="05000000000000000000" pitchFamily="2" charset="2"/>
              <a:buChar char="§"/>
            </a:pPr>
            <a:r>
              <a:rPr lang="en-AU" sz="1000">
                <a:solidFill>
                  <a:schemeClr val="tx1"/>
                </a:solidFill>
                <a:ea typeface="Calibri" charset="0"/>
                <a:cs typeface="Calibri" charset="0"/>
              </a:rPr>
              <a:t>The state will have a sustainable lifecycle schedule to allowing planning and funding.</a:t>
            </a:r>
          </a:p>
          <a:p>
            <a:pPr marL="171450" indent="-171450">
              <a:lnSpc>
                <a:spcPct val="120000"/>
              </a:lnSpc>
              <a:buClr>
                <a:srgbClr val="C00000"/>
              </a:buClr>
              <a:buFont typeface="Wingdings" panose="05000000000000000000" pitchFamily="2" charset="2"/>
              <a:buChar char="§"/>
            </a:pPr>
            <a:r>
              <a:rPr lang="en-AU" sz="1000">
                <a:solidFill>
                  <a:schemeClr val="tx1"/>
                </a:solidFill>
                <a:ea typeface="Calibri" charset="0"/>
                <a:cs typeface="Calibri" charset="0"/>
              </a:rPr>
              <a:t>System administrators will be able to troubleshoot and support the LMR network meeting industry standards and scalability.</a:t>
            </a:r>
          </a:p>
        </p:txBody>
      </p:sp>
      <p:sp>
        <p:nvSpPr>
          <p:cNvPr id="7" name="TextBox 6"/>
          <p:cNvSpPr txBox="1"/>
          <p:nvPr/>
        </p:nvSpPr>
        <p:spPr>
          <a:xfrm>
            <a:off x="3823763" y="2238643"/>
            <a:ext cx="1518249" cy="286232"/>
          </a:xfrm>
          <a:prstGeom prst="rect">
            <a:avLst/>
          </a:prstGeom>
          <a:noFill/>
        </p:spPr>
        <p:txBody>
          <a:bodyPr wrap="square" rtlCol="0">
            <a:spAutoFit/>
          </a:bodyPr>
          <a:lstStyle/>
          <a:p>
            <a:pPr algn="ctr">
              <a:lnSpc>
                <a:spcPct val="90000"/>
              </a:lnSpc>
              <a:spcBef>
                <a:spcPts val="1200"/>
              </a:spcBef>
              <a:buClr>
                <a:srgbClr val="CC0000"/>
              </a:buClr>
              <a:buSzPct val="110000"/>
            </a:pPr>
            <a:r>
              <a:rPr lang="en-US" sz="1400" b="1">
                <a:solidFill>
                  <a:srgbClr val="002060"/>
                </a:solidFill>
                <a:latin typeface="Arial" panose="020B0604020202020204" pitchFamily="34" charset="0"/>
                <a:cs typeface="Arial" panose="020B0604020202020204" pitchFamily="34" charset="0"/>
              </a:rPr>
              <a:t>WSP Outcomes</a:t>
            </a:r>
          </a:p>
        </p:txBody>
      </p:sp>
      <p:sp>
        <p:nvSpPr>
          <p:cNvPr id="17" name="Slide Number Placeholder 16"/>
          <p:cNvSpPr>
            <a:spLocks noGrp="1"/>
          </p:cNvSpPr>
          <p:nvPr>
            <p:ph type="sldNum" sz="quarter" idx="12"/>
          </p:nvPr>
        </p:nvSpPr>
        <p:spPr>
          <a:xfrm>
            <a:off x="8748355" y="5778170"/>
            <a:ext cx="323309" cy="201168"/>
          </a:xfrm>
        </p:spPr>
        <p:txBody>
          <a:bodyPr/>
          <a:lstStyle/>
          <a:p>
            <a:fld id="{FCEE2C88-6C8F-484D-AF69-578F576B1F44}" type="slidenum">
              <a:rPr lang="en-US" smtClean="0"/>
              <a:pPr/>
              <a:t>10</a:t>
            </a:fld>
            <a:endParaRPr lang="en-US"/>
          </a:p>
        </p:txBody>
      </p:sp>
      <p:grpSp>
        <p:nvGrpSpPr>
          <p:cNvPr id="10" name="Group 9">
            <a:extLst>
              <a:ext uri="{FF2B5EF4-FFF2-40B4-BE49-F238E27FC236}">
                <a16:creationId xmlns:a16="http://schemas.microsoft.com/office/drawing/2014/main" id="{C206C222-B637-245D-2395-18E707526346}"/>
              </a:ext>
            </a:extLst>
          </p:cNvPr>
          <p:cNvGrpSpPr/>
          <p:nvPr/>
        </p:nvGrpSpPr>
        <p:grpSpPr>
          <a:xfrm>
            <a:off x="253557" y="1791630"/>
            <a:ext cx="2786477" cy="450547"/>
            <a:chOff x="407372" y="1265307"/>
            <a:chExt cx="2786477" cy="450547"/>
          </a:xfrm>
        </p:grpSpPr>
        <p:sp>
          <p:nvSpPr>
            <p:cNvPr id="15" name="Rectangle 14"/>
            <p:cNvSpPr/>
            <p:nvPr/>
          </p:nvSpPr>
          <p:spPr>
            <a:xfrm>
              <a:off x="787664" y="1364102"/>
              <a:ext cx="2406185" cy="342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91440" bIns="0" rtlCol="0" anchor="ctr" anchorCtr="0"/>
            <a:lstStyle/>
            <a:p>
              <a:pPr algn="ctr">
                <a:lnSpc>
                  <a:spcPct val="110000"/>
                </a:lnSpc>
              </a:pPr>
              <a:r>
                <a:rPr lang="en-AU" sz="1200" b="1">
                  <a:solidFill>
                    <a:schemeClr val="accent5">
                      <a:lumMod val="75000"/>
                    </a:schemeClr>
                  </a:solidFill>
                  <a:ea typeface="Calibri" charset="0"/>
                  <a:cs typeface="Calibri" charset="0"/>
                </a:rPr>
                <a:t>Increase Statewide Coverage</a:t>
              </a:r>
            </a:p>
          </p:txBody>
        </p:sp>
        <p:grpSp>
          <p:nvGrpSpPr>
            <p:cNvPr id="131" name="Group 130" title="Antenna Symbol"/>
            <p:cNvGrpSpPr/>
            <p:nvPr/>
          </p:nvGrpSpPr>
          <p:grpSpPr>
            <a:xfrm>
              <a:off x="407372" y="1265307"/>
              <a:ext cx="463615" cy="450547"/>
              <a:chOff x="1405" y="1664426"/>
              <a:chExt cx="294290" cy="291992"/>
            </a:xfrm>
          </p:grpSpPr>
          <p:sp>
            <p:nvSpPr>
              <p:cNvPr id="132" name="Rectangle 131"/>
              <p:cNvSpPr/>
              <p:nvPr/>
            </p:nvSpPr>
            <p:spPr>
              <a:xfrm>
                <a:off x="1405" y="1664426"/>
                <a:ext cx="294290" cy="2919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133" name="Group 132"/>
              <p:cNvGrpSpPr/>
              <p:nvPr/>
            </p:nvGrpSpPr>
            <p:grpSpPr>
              <a:xfrm>
                <a:off x="69641" y="1728576"/>
                <a:ext cx="157817" cy="162153"/>
                <a:chOff x="4005263" y="2805112"/>
                <a:chExt cx="341310" cy="361951"/>
              </a:xfrm>
              <a:solidFill>
                <a:schemeClr val="bg1"/>
              </a:solidFill>
            </p:grpSpPr>
            <p:sp>
              <p:nvSpPr>
                <p:cNvPr id="134" name="Freeform 57"/>
                <p:cNvSpPr>
                  <a:spLocks noChangeArrowheads="1"/>
                </p:cNvSpPr>
                <p:nvPr/>
              </p:nvSpPr>
              <p:spPr bwMode="auto">
                <a:xfrm>
                  <a:off x="4065588" y="2906713"/>
                  <a:ext cx="220662" cy="260350"/>
                </a:xfrm>
                <a:custGeom>
                  <a:avLst/>
                  <a:gdLst>
                    <a:gd name="T0" fmla="*/ 388 w 615"/>
                    <a:gd name="T1" fmla="*/ 82 h 725"/>
                    <a:gd name="T2" fmla="*/ 306 w 615"/>
                    <a:gd name="T3" fmla="*/ 0 h 725"/>
                    <a:gd name="T4" fmla="*/ 223 w 615"/>
                    <a:gd name="T5" fmla="*/ 82 h 725"/>
                    <a:gd name="T6" fmla="*/ 268 w 615"/>
                    <a:gd name="T7" fmla="*/ 154 h 725"/>
                    <a:gd name="T8" fmla="*/ 0 w 615"/>
                    <a:gd name="T9" fmla="*/ 685 h 725"/>
                    <a:gd name="T10" fmla="*/ 45 w 615"/>
                    <a:gd name="T11" fmla="*/ 724 h 725"/>
                    <a:gd name="T12" fmla="*/ 125 w 615"/>
                    <a:gd name="T13" fmla="*/ 623 h 725"/>
                    <a:gd name="T14" fmla="*/ 489 w 615"/>
                    <a:gd name="T15" fmla="*/ 623 h 725"/>
                    <a:gd name="T16" fmla="*/ 569 w 615"/>
                    <a:gd name="T17" fmla="*/ 724 h 725"/>
                    <a:gd name="T18" fmla="*/ 614 w 615"/>
                    <a:gd name="T19" fmla="*/ 685 h 725"/>
                    <a:gd name="T20" fmla="*/ 346 w 615"/>
                    <a:gd name="T21" fmla="*/ 152 h 725"/>
                    <a:gd name="T22" fmla="*/ 388 w 615"/>
                    <a:gd name="T23" fmla="*/ 82 h 725"/>
                    <a:gd name="T24" fmla="*/ 307 w 615"/>
                    <a:gd name="T25" fmla="*/ 257 h 725"/>
                    <a:gd name="T26" fmla="*/ 367 w 615"/>
                    <a:gd name="T27" fmla="*/ 418 h 725"/>
                    <a:gd name="T28" fmla="*/ 247 w 615"/>
                    <a:gd name="T29" fmla="*/ 418 h 725"/>
                    <a:gd name="T30" fmla="*/ 307 w 615"/>
                    <a:gd name="T31" fmla="*/ 257 h 725"/>
                    <a:gd name="T32" fmla="*/ 167 w 615"/>
                    <a:gd name="T33" fmla="*/ 563 h 725"/>
                    <a:gd name="T34" fmla="*/ 216 w 615"/>
                    <a:gd name="T35" fmla="*/ 479 h 725"/>
                    <a:gd name="T36" fmla="*/ 398 w 615"/>
                    <a:gd name="T37" fmla="*/ 479 h 725"/>
                    <a:gd name="T38" fmla="*/ 448 w 615"/>
                    <a:gd name="T39" fmla="*/ 563 h 725"/>
                    <a:gd name="T40" fmla="*/ 167 w 615"/>
                    <a:gd name="T41" fmla="*/ 563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5" h="725">
                      <a:moveTo>
                        <a:pt x="388" y="82"/>
                      </a:moveTo>
                      <a:cubicBezTo>
                        <a:pt x="388" y="36"/>
                        <a:pt x="350" y="0"/>
                        <a:pt x="306" y="0"/>
                      </a:cubicBezTo>
                      <a:cubicBezTo>
                        <a:pt x="261" y="0"/>
                        <a:pt x="223" y="36"/>
                        <a:pt x="223" y="82"/>
                      </a:cubicBezTo>
                      <a:cubicBezTo>
                        <a:pt x="223" y="113"/>
                        <a:pt x="243" y="141"/>
                        <a:pt x="268" y="154"/>
                      </a:cubicBezTo>
                      <a:cubicBezTo>
                        <a:pt x="251" y="257"/>
                        <a:pt x="194" y="462"/>
                        <a:pt x="0" y="685"/>
                      </a:cubicBezTo>
                      <a:lnTo>
                        <a:pt x="45" y="724"/>
                      </a:lnTo>
                      <a:cubicBezTo>
                        <a:pt x="75" y="690"/>
                        <a:pt x="101" y="655"/>
                        <a:pt x="125" y="623"/>
                      </a:cubicBezTo>
                      <a:lnTo>
                        <a:pt x="489" y="623"/>
                      </a:lnTo>
                      <a:cubicBezTo>
                        <a:pt x="513" y="655"/>
                        <a:pt x="540" y="690"/>
                        <a:pt x="569" y="724"/>
                      </a:cubicBezTo>
                      <a:lnTo>
                        <a:pt x="614" y="685"/>
                      </a:lnTo>
                      <a:cubicBezTo>
                        <a:pt x="420" y="460"/>
                        <a:pt x="363" y="256"/>
                        <a:pt x="346" y="152"/>
                      </a:cubicBezTo>
                      <a:cubicBezTo>
                        <a:pt x="370" y="138"/>
                        <a:pt x="388" y="112"/>
                        <a:pt x="388" y="82"/>
                      </a:cubicBezTo>
                      <a:close/>
                      <a:moveTo>
                        <a:pt x="307" y="257"/>
                      </a:moveTo>
                      <a:cubicBezTo>
                        <a:pt x="320" y="304"/>
                        <a:pt x="339" y="358"/>
                        <a:pt x="367" y="418"/>
                      </a:cubicBezTo>
                      <a:lnTo>
                        <a:pt x="247" y="418"/>
                      </a:lnTo>
                      <a:cubicBezTo>
                        <a:pt x="275" y="358"/>
                        <a:pt x="294" y="304"/>
                        <a:pt x="307" y="257"/>
                      </a:cubicBezTo>
                      <a:close/>
                      <a:moveTo>
                        <a:pt x="167" y="563"/>
                      </a:moveTo>
                      <a:cubicBezTo>
                        <a:pt x="185" y="535"/>
                        <a:pt x="202" y="505"/>
                        <a:pt x="216" y="479"/>
                      </a:cubicBezTo>
                      <a:lnTo>
                        <a:pt x="398" y="479"/>
                      </a:lnTo>
                      <a:cubicBezTo>
                        <a:pt x="412" y="505"/>
                        <a:pt x="429" y="535"/>
                        <a:pt x="448" y="563"/>
                      </a:cubicBezTo>
                      <a:lnTo>
                        <a:pt x="167" y="563"/>
                      </a:lnTo>
                      <a:close/>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5" name="Freeform 58"/>
                <p:cNvSpPr>
                  <a:spLocks noChangeArrowheads="1"/>
                </p:cNvSpPr>
                <p:nvPr/>
              </p:nvSpPr>
              <p:spPr bwMode="auto">
                <a:xfrm>
                  <a:off x="4270373" y="2805112"/>
                  <a:ext cx="76200" cy="252412"/>
                </a:xfrm>
                <a:custGeom>
                  <a:avLst/>
                  <a:gdLst>
                    <a:gd name="T0" fmla="*/ 53 w 210"/>
                    <a:gd name="T1" fmla="*/ 11 h 700"/>
                    <a:gd name="T2" fmla="*/ 11 w 210"/>
                    <a:gd name="T3" fmla="*/ 13 h 700"/>
                    <a:gd name="T4" fmla="*/ 13 w 210"/>
                    <a:gd name="T5" fmla="*/ 56 h 700"/>
                    <a:gd name="T6" fmla="*/ 148 w 210"/>
                    <a:gd name="T7" fmla="*/ 360 h 700"/>
                    <a:gd name="T8" fmla="*/ 29 w 210"/>
                    <a:gd name="T9" fmla="*/ 649 h 700"/>
                    <a:gd name="T10" fmla="*/ 29 w 210"/>
                    <a:gd name="T11" fmla="*/ 691 h 700"/>
                    <a:gd name="T12" fmla="*/ 50 w 210"/>
                    <a:gd name="T13" fmla="*/ 699 h 700"/>
                    <a:gd name="T14" fmla="*/ 71 w 210"/>
                    <a:gd name="T15" fmla="*/ 691 h 700"/>
                    <a:gd name="T16" fmla="*/ 209 w 210"/>
                    <a:gd name="T17" fmla="*/ 360 h 700"/>
                    <a:gd name="T18" fmla="*/ 53 w 210"/>
                    <a:gd name="T19" fmla="*/ 11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700">
                      <a:moveTo>
                        <a:pt x="53" y="11"/>
                      </a:moveTo>
                      <a:cubicBezTo>
                        <a:pt x="41" y="0"/>
                        <a:pt x="22" y="2"/>
                        <a:pt x="11" y="13"/>
                      </a:cubicBezTo>
                      <a:cubicBezTo>
                        <a:pt x="0" y="25"/>
                        <a:pt x="1" y="45"/>
                        <a:pt x="13" y="56"/>
                      </a:cubicBezTo>
                      <a:cubicBezTo>
                        <a:pt x="99" y="133"/>
                        <a:pt x="148" y="244"/>
                        <a:pt x="148" y="360"/>
                      </a:cubicBezTo>
                      <a:cubicBezTo>
                        <a:pt x="148" y="468"/>
                        <a:pt x="106" y="572"/>
                        <a:pt x="29" y="649"/>
                      </a:cubicBezTo>
                      <a:cubicBezTo>
                        <a:pt x="18" y="660"/>
                        <a:pt x="18" y="679"/>
                        <a:pt x="29" y="691"/>
                      </a:cubicBezTo>
                      <a:cubicBezTo>
                        <a:pt x="35" y="696"/>
                        <a:pt x="42" y="699"/>
                        <a:pt x="50" y="699"/>
                      </a:cubicBezTo>
                      <a:cubicBezTo>
                        <a:pt x="57" y="699"/>
                        <a:pt x="66" y="696"/>
                        <a:pt x="71" y="691"/>
                      </a:cubicBezTo>
                      <a:cubicBezTo>
                        <a:pt x="160" y="602"/>
                        <a:pt x="209" y="485"/>
                        <a:pt x="209" y="360"/>
                      </a:cubicBezTo>
                      <a:cubicBezTo>
                        <a:pt x="209" y="227"/>
                        <a:pt x="153" y="100"/>
                        <a:pt x="53" y="11"/>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6" name="Freeform 59"/>
                <p:cNvSpPr>
                  <a:spLocks noChangeArrowheads="1"/>
                </p:cNvSpPr>
                <p:nvPr/>
              </p:nvSpPr>
              <p:spPr bwMode="auto">
                <a:xfrm>
                  <a:off x="4243388" y="2841625"/>
                  <a:ext cx="58737" cy="184150"/>
                </a:xfrm>
                <a:custGeom>
                  <a:avLst/>
                  <a:gdLst>
                    <a:gd name="T0" fmla="*/ 101 w 162"/>
                    <a:gd name="T1" fmla="*/ 260 h 512"/>
                    <a:gd name="T2" fmla="*/ 18 w 162"/>
                    <a:gd name="T3" fmla="*/ 460 h 512"/>
                    <a:gd name="T4" fmla="*/ 18 w 162"/>
                    <a:gd name="T5" fmla="*/ 502 h 512"/>
                    <a:gd name="T6" fmla="*/ 39 w 162"/>
                    <a:gd name="T7" fmla="*/ 511 h 512"/>
                    <a:gd name="T8" fmla="*/ 60 w 162"/>
                    <a:gd name="T9" fmla="*/ 502 h 512"/>
                    <a:gd name="T10" fmla="*/ 161 w 162"/>
                    <a:gd name="T11" fmla="*/ 260 h 512"/>
                    <a:gd name="T12" fmla="*/ 55 w 162"/>
                    <a:gd name="T13" fmla="*/ 11 h 512"/>
                    <a:gd name="T14" fmla="*/ 12 w 162"/>
                    <a:gd name="T15" fmla="*/ 12 h 512"/>
                    <a:gd name="T16" fmla="*/ 12 w 162"/>
                    <a:gd name="T17" fmla="*/ 54 h 512"/>
                    <a:gd name="T18" fmla="*/ 101 w 162"/>
                    <a:gd name="T19" fmla="*/ 26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512">
                      <a:moveTo>
                        <a:pt x="101" y="260"/>
                      </a:moveTo>
                      <a:cubicBezTo>
                        <a:pt x="101" y="336"/>
                        <a:pt x="71" y="407"/>
                        <a:pt x="18" y="460"/>
                      </a:cubicBezTo>
                      <a:cubicBezTo>
                        <a:pt x="7" y="472"/>
                        <a:pt x="7" y="491"/>
                        <a:pt x="18" y="502"/>
                      </a:cubicBezTo>
                      <a:cubicBezTo>
                        <a:pt x="24" y="508"/>
                        <a:pt x="32" y="511"/>
                        <a:pt x="39" y="511"/>
                      </a:cubicBezTo>
                      <a:cubicBezTo>
                        <a:pt x="48" y="511"/>
                        <a:pt x="55" y="508"/>
                        <a:pt x="60" y="502"/>
                      </a:cubicBezTo>
                      <a:cubicBezTo>
                        <a:pt x="126" y="438"/>
                        <a:pt x="161" y="351"/>
                        <a:pt x="161" y="260"/>
                      </a:cubicBezTo>
                      <a:cubicBezTo>
                        <a:pt x="161" y="165"/>
                        <a:pt x="123" y="77"/>
                        <a:pt x="55" y="11"/>
                      </a:cubicBezTo>
                      <a:cubicBezTo>
                        <a:pt x="42" y="0"/>
                        <a:pt x="24" y="0"/>
                        <a:pt x="12" y="12"/>
                      </a:cubicBezTo>
                      <a:cubicBezTo>
                        <a:pt x="0" y="23"/>
                        <a:pt x="1" y="43"/>
                        <a:pt x="12" y="54"/>
                      </a:cubicBezTo>
                      <a:cubicBezTo>
                        <a:pt x="70" y="107"/>
                        <a:pt x="101" y="182"/>
                        <a:pt x="101" y="260"/>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7" name="Freeform 60"/>
                <p:cNvSpPr>
                  <a:spLocks noChangeArrowheads="1"/>
                </p:cNvSpPr>
                <p:nvPr/>
              </p:nvSpPr>
              <p:spPr bwMode="auto">
                <a:xfrm>
                  <a:off x="4213225" y="2876550"/>
                  <a:ext cx="42863" cy="117475"/>
                </a:xfrm>
                <a:custGeom>
                  <a:avLst/>
                  <a:gdLst>
                    <a:gd name="T0" fmla="*/ 11 w 119"/>
                    <a:gd name="T1" fmla="*/ 318 h 327"/>
                    <a:gd name="T2" fmla="*/ 32 w 119"/>
                    <a:gd name="T3" fmla="*/ 326 h 327"/>
                    <a:gd name="T4" fmla="*/ 53 w 119"/>
                    <a:gd name="T5" fmla="*/ 318 h 327"/>
                    <a:gd name="T6" fmla="*/ 118 w 119"/>
                    <a:gd name="T7" fmla="*/ 162 h 327"/>
                    <a:gd name="T8" fmla="*/ 59 w 119"/>
                    <a:gd name="T9" fmla="*/ 12 h 327"/>
                    <a:gd name="T10" fmla="*/ 17 w 119"/>
                    <a:gd name="T11" fmla="*/ 11 h 327"/>
                    <a:gd name="T12" fmla="*/ 15 w 119"/>
                    <a:gd name="T13" fmla="*/ 53 h 327"/>
                    <a:gd name="T14" fmla="*/ 59 w 119"/>
                    <a:gd name="T15" fmla="*/ 162 h 327"/>
                    <a:gd name="T16" fmla="*/ 11 w 119"/>
                    <a:gd name="T17" fmla="*/ 276 h 327"/>
                    <a:gd name="T18" fmla="*/ 11 w 119"/>
                    <a:gd name="T19" fmla="*/ 31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327">
                      <a:moveTo>
                        <a:pt x="11" y="318"/>
                      </a:moveTo>
                      <a:cubicBezTo>
                        <a:pt x="17" y="323"/>
                        <a:pt x="25" y="326"/>
                        <a:pt x="32" y="326"/>
                      </a:cubicBezTo>
                      <a:cubicBezTo>
                        <a:pt x="40" y="326"/>
                        <a:pt x="48" y="323"/>
                        <a:pt x="53" y="318"/>
                      </a:cubicBezTo>
                      <a:cubicBezTo>
                        <a:pt x="95" y="276"/>
                        <a:pt x="118" y="221"/>
                        <a:pt x="118" y="162"/>
                      </a:cubicBezTo>
                      <a:cubicBezTo>
                        <a:pt x="118" y="106"/>
                        <a:pt x="97" y="53"/>
                        <a:pt x="59" y="12"/>
                      </a:cubicBezTo>
                      <a:cubicBezTo>
                        <a:pt x="48" y="0"/>
                        <a:pt x="29" y="0"/>
                        <a:pt x="17" y="11"/>
                      </a:cubicBezTo>
                      <a:cubicBezTo>
                        <a:pt x="4" y="22"/>
                        <a:pt x="4" y="40"/>
                        <a:pt x="15" y="53"/>
                      </a:cubicBezTo>
                      <a:cubicBezTo>
                        <a:pt x="43" y="82"/>
                        <a:pt x="59" y="122"/>
                        <a:pt x="59" y="162"/>
                      </a:cubicBezTo>
                      <a:cubicBezTo>
                        <a:pt x="59" y="204"/>
                        <a:pt x="42" y="245"/>
                        <a:pt x="11" y="276"/>
                      </a:cubicBezTo>
                      <a:cubicBezTo>
                        <a:pt x="0" y="287"/>
                        <a:pt x="0" y="306"/>
                        <a:pt x="11" y="318"/>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8" name="Freeform 61"/>
                <p:cNvSpPr>
                  <a:spLocks noChangeArrowheads="1"/>
                </p:cNvSpPr>
                <p:nvPr/>
              </p:nvSpPr>
              <p:spPr bwMode="auto">
                <a:xfrm>
                  <a:off x="4005263" y="2805113"/>
                  <a:ext cx="76200" cy="252412"/>
                </a:xfrm>
                <a:custGeom>
                  <a:avLst/>
                  <a:gdLst>
                    <a:gd name="T0" fmla="*/ 179 w 210"/>
                    <a:gd name="T1" fmla="*/ 649 h 700"/>
                    <a:gd name="T2" fmla="*/ 60 w 210"/>
                    <a:gd name="T3" fmla="*/ 360 h 700"/>
                    <a:gd name="T4" fmla="*/ 196 w 210"/>
                    <a:gd name="T5" fmla="*/ 56 h 700"/>
                    <a:gd name="T6" fmla="*/ 198 w 210"/>
                    <a:gd name="T7" fmla="*/ 13 h 700"/>
                    <a:gd name="T8" fmla="*/ 156 w 210"/>
                    <a:gd name="T9" fmla="*/ 11 h 700"/>
                    <a:gd name="T10" fmla="*/ 0 w 210"/>
                    <a:gd name="T11" fmla="*/ 360 h 700"/>
                    <a:gd name="T12" fmla="*/ 137 w 210"/>
                    <a:gd name="T13" fmla="*/ 691 h 700"/>
                    <a:gd name="T14" fmla="*/ 158 w 210"/>
                    <a:gd name="T15" fmla="*/ 699 h 700"/>
                    <a:gd name="T16" fmla="*/ 179 w 210"/>
                    <a:gd name="T17" fmla="*/ 691 h 700"/>
                    <a:gd name="T18" fmla="*/ 179 w 210"/>
                    <a:gd name="T19" fmla="*/ 649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700">
                      <a:moveTo>
                        <a:pt x="179" y="649"/>
                      </a:moveTo>
                      <a:cubicBezTo>
                        <a:pt x="102" y="572"/>
                        <a:pt x="60" y="468"/>
                        <a:pt x="60" y="360"/>
                      </a:cubicBezTo>
                      <a:cubicBezTo>
                        <a:pt x="60" y="244"/>
                        <a:pt x="109" y="133"/>
                        <a:pt x="196" y="56"/>
                      </a:cubicBezTo>
                      <a:cubicBezTo>
                        <a:pt x="208" y="45"/>
                        <a:pt x="209" y="25"/>
                        <a:pt x="198" y="13"/>
                      </a:cubicBezTo>
                      <a:cubicBezTo>
                        <a:pt x="186" y="2"/>
                        <a:pt x="168" y="0"/>
                        <a:pt x="156" y="11"/>
                      </a:cubicBezTo>
                      <a:cubicBezTo>
                        <a:pt x="58" y="100"/>
                        <a:pt x="0" y="227"/>
                        <a:pt x="0" y="360"/>
                      </a:cubicBezTo>
                      <a:cubicBezTo>
                        <a:pt x="0" y="485"/>
                        <a:pt x="49" y="602"/>
                        <a:pt x="137" y="691"/>
                      </a:cubicBezTo>
                      <a:cubicBezTo>
                        <a:pt x="143" y="696"/>
                        <a:pt x="151" y="699"/>
                        <a:pt x="158" y="699"/>
                      </a:cubicBezTo>
                      <a:cubicBezTo>
                        <a:pt x="167" y="699"/>
                        <a:pt x="174" y="696"/>
                        <a:pt x="179" y="691"/>
                      </a:cubicBezTo>
                      <a:cubicBezTo>
                        <a:pt x="192" y="679"/>
                        <a:pt x="192" y="660"/>
                        <a:pt x="179" y="649"/>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9" name="Freeform 62"/>
                <p:cNvSpPr>
                  <a:spLocks noChangeArrowheads="1"/>
                </p:cNvSpPr>
                <p:nvPr/>
              </p:nvSpPr>
              <p:spPr bwMode="auto">
                <a:xfrm>
                  <a:off x="4049713" y="2840038"/>
                  <a:ext cx="58737" cy="184150"/>
                </a:xfrm>
                <a:custGeom>
                  <a:avLst/>
                  <a:gdLst>
                    <a:gd name="T0" fmla="*/ 101 w 163"/>
                    <a:gd name="T1" fmla="*/ 503 h 513"/>
                    <a:gd name="T2" fmla="*/ 122 w 163"/>
                    <a:gd name="T3" fmla="*/ 512 h 513"/>
                    <a:gd name="T4" fmla="*/ 143 w 163"/>
                    <a:gd name="T5" fmla="*/ 503 h 513"/>
                    <a:gd name="T6" fmla="*/ 143 w 163"/>
                    <a:gd name="T7" fmla="*/ 461 h 513"/>
                    <a:gd name="T8" fmla="*/ 60 w 163"/>
                    <a:gd name="T9" fmla="*/ 260 h 513"/>
                    <a:gd name="T10" fmla="*/ 148 w 163"/>
                    <a:gd name="T11" fmla="*/ 55 h 513"/>
                    <a:gd name="T12" fmla="*/ 150 w 163"/>
                    <a:gd name="T13" fmla="*/ 12 h 513"/>
                    <a:gd name="T14" fmla="*/ 106 w 163"/>
                    <a:gd name="T15" fmla="*/ 12 h 513"/>
                    <a:gd name="T16" fmla="*/ 0 w 163"/>
                    <a:gd name="T17" fmla="*/ 260 h 513"/>
                    <a:gd name="T18" fmla="*/ 101 w 163"/>
                    <a:gd name="T19" fmla="*/ 50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513">
                      <a:moveTo>
                        <a:pt x="101" y="503"/>
                      </a:moveTo>
                      <a:cubicBezTo>
                        <a:pt x="106" y="509"/>
                        <a:pt x="114" y="512"/>
                        <a:pt x="122" y="512"/>
                      </a:cubicBezTo>
                      <a:cubicBezTo>
                        <a:pt x="129" y="512"/>
                        <a:pt x="137" y="509"/>
                        <a:pt x="143" y="503"/>
                      </a:cubicBezTo>
                      <a:cubicBezTo>
                        <a:pt x="154" y="492"/>
                        <a:pt x="154" y="473"/>
                        <a:pt x="143" y="461"/>
                      </a:cubicBezTo>
                      <a:cubicBezTo>
                        <a:pt x="90" y="408"/>
                        <a:pt x="60" y="337"/>
                        <a:pt x="60" y="260"/>
                      </a:cubicBezTo>
                      <a:cubicBezTo>
                        <a:pt x="60" y="183"/>
                        <a:pt x="91" y="108"/>
                        <a:pt x="148" y="55"/>
                      </a:cubicBezTo>
                      <a:cubicBezTo>
                        <a:pt x="160" y="44"/>
                        <a:pt x="162" y="24"/>
                        <a:pt x="150" y="12"/>
                      </a:cubicBezTo>
                      <a:cubicBezTo>
                        <a:pt x="138" y="0"/>
                        <a:pt x="119" y="1"/>
                        <a:pt x="106" y="12"/>
                      </a:cubicBezTo>
                      <a:cubicBezTo>
                        <a:pt x="38" y="78"/>
                        <a:pt x="0" y="166"/>
                        <a:pt x="0" y="260"/>
                      </a:cubicBezTo>
                      <a:cubicBezTo>
                        <a:pt x="0" y="352"/>
                        <a:pt x="35" y="439"/>
                        <a:pt x="101" y="503"/>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0" name="Freeform 63"/>
                <p:cNvSpPr>
                  <a:spLocks noChangeArrowheads="1"/>
                </p:cNvSpPr>
                <p:nvPr/>
              </p:nvSpPr>
              <p:spPr bwMode="auto">
                <a:xfrm>
                  <a:off x="4094163" y="2876550"/>
                  <a:ext cx="42862" cy="117475"/>
                </a:xfrm>
                <a:custGeom>
                  <a:avLst/>
                  <a:gdLst>
                    <a:gd name="T0" fmla="*/ 65 w 120"/>
                    <a:gd name="T1" fmla="*/ 318 h 327"/>
                    <a:gd name="T2" fmla="*/ 86 w 120"/>
                    <a:gd name="T3" fmla="*/ 326 h 327"/>
                    <a:gd name="T4" fmla="*/ 107 w 120"/>
                    <a:gd name="T5" fmla="*/ 318 h 327"/>
                    <a:gd name="T6" fmla="*/ 107 w 120"/>
                    <a:gd name="T7" fmla="*/ 276 h 327"/>
                    <a:gd name="T8" fmla="*/ 60 w 120"/>
                    <a:gd name="T9" fmla="*/ 162 h 327"/>
                    <a:gd name="T10" fmla="*/ 102 w 120"/>
                    <a:gd name="T11" fmla="*/ 53 h 327"/>
                    <a:gd name="T12" fmla="*/ 101 w 120"/>
                    <a:gd name="T13" fmla="*/ 11 h 327"/>
                    <a:gd name="T14" fmla="*/ 59 w 120"/>
                    <a:gd name="T15" fmla="*/ 12 h 327"/>
                    <a:gd name="T16" fmla="*/ 0 w 120"/>
                    <a:gd name="T17" fmla="*/ 162 h 327"/>
                    <a:gd name="T18" fmla="*/ 65 w 120"/>
                    <a:gd name="T19" fmla="*/ 31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7">
                      <a:moveTo>
                        <a:pt x="65" y="318"/>
                      </a:moveTo>
                      <a:cubicBezTo>
                        <a:pt x="70" y="323"/>
                        <a:pt x="78" y="326"/>
                        <a:pt x="86" y="326"/>
                      </a:cubicBezTo>
                      <a:cubicBezTo>
                        <a:pt x="93" y="326"/>
                        <a:pt x="101" y="323"/>
                        <a:pt x="107" y="318"/>
                      </a:cubicBezTo>
                      <a:cubicBezTo>
                        <a:pt x="119" y="306"/>
                        <a:pt x="118" y="288"/>
                        <a:pt x="107" y="276"/>
                      </a:cubicBezTo>
                      <a:cubicBezTo>
                        <a:pt x="76" y="245"/>
                        <a:pt x="60" y="204"/>
                        <a:pt x="60" y="162"/>
                      </a:cubicBezTo>
                      <a:cubicBezTo>
                        <a:pt x="60" y="122"/>
                        <a:pt x="74" y="82"/>
                        <a:pt x="102" y="53"/>
                      </a:cubicBezTo>
                      <a:cubicBezTo>
                        <a:pt x="114" y="40"/>
                        <a:pt x="114" y="22"/>
                        <a:pt x="101" y="11"/>
                      </a:cubicBezTo>
                      <a:cubicBezTo>
                        <a:pt x="88" y="0"/>
                        <a:pt x="70" y="0"/>
                        <a:pt x="59" y="12"/>
                      </a:cubicBezTo>
                      <a:cubicBezTo>
                        <a:pt x="21" y="53"/>
                        <a:pt x="0" y="106"/>
                        <a:pt x="0" y="162"/>
                      </a:cubicBezTo>
                      <a:cubicBezTo>
                        <a:pt x="0" y="221"/>
                        <a:pt x="23" y="276"/>
                        <a:pt x="65" y="318"/>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grpSp>
      <p:grpSp>
        <p:nvGrpSpPr>
          <p:cNvPr id="4" name="Group 3">
            <a:extLst>
              <a:ext uri="{FF2B5EF4-FFF2-40B4-BE49-F238E27FC236}">
                <a16:creationId xmlns:a16="http://schemas.microsoft.com/office/drawing/2014/main" id="{B156E9C7-0B36-C094-7D67-C79445DD64AB}"/>
              </a:ext>
            </a:extLst>
          </p:cNvPr>
          <p:cNvGrpSpPr/>
          <p:nvPr/>
        </p:nvGrpSpPr>
        <p:grpSpPr>
          <a:xfrm>
            <a:off x="6251442" y="1680963"/>
            <a:ext cx="2801399" cy="434168"/>
            <a:chOff x="6251441" y="1323180"/>
            <a:chExt cx="2801399" cy="434168"/>
          </a:xfrm>
        </p:grpSpPr>
        <p:sp>
          <p:nvSpPr>
            <p:cNvPr id="16" name="Rectangle 15"/>
            <p:cNvSpPr/>
            <p:nvPr/>
          </p:nvSpPr>
          <p:spPr>
            <a:xfrm>
              <a:off x="6251441" y="1377114"/>
              <a:ext cx="2801399" cy="3085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91440" bIns="0" rtlCol="0" anchor="ctr" anchorCtr="0"/>
            <a:lstStyle/>
            <a:p>
              <a:pPr algn="ctr">
                <a:lnSpc>
                  <a:spcPct val="110000"/>
                </a:lnSpc>
              </a:pPr>
              <a:r>
                <a:rPr lang="en-AU" sz="1200" b="1">
                  <a:solidFill>
                    <a:schemeClr val="accent6">
                      <a:lumMod val="75000"/>
                    </a:schemeClr>
                  </a:solidFill>
                  <a:ea typeface="Calibri" charset="0"/>
                  <a:cs typeface="Calibri" charset="0"/>
                </a:rPr>
                <a:t>Simplify Useability</a:t>
              </a:r>
            </a:p>
          </p:txBody>
        </p:sp>
        <p:grpSp>
          <p:nvGrpSpPr>
            <p:cNvPr id="141" name="Group 140" title="Computer symbol"/>
            <p:cNvGrpSpPr/>
            <p:nvPr/>
          </p:nvGrpSpPr>
          <p:grpSpPr>
            <a:xfrm>
              <a:off x="6435439" y="1323180"/>
              <a:ext cx="440434" cy="434168"/>
              <a:chOff x="1405" y="2355672"/>
              <a:chExt cx="294290" cy="291992"/>
            </a:xfrm>
          </p:grpSpPr>
          <p:sp>
            <p:nvSpPr>
              <p:cNvPr id="142" name="Rectangle 141"/>
              <p:cNvSpPr/>
              <p:nvPr/>
            </p:nvSpPr>
            <p:spPr>
              <a:xfrm>
                <a:off x="1405" y="2355672"/>
                <a:ext cx="294290" cy="29199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143" name="Group 142"/>
              <p:cNvGrpSpPr/>
              <p:nvPr/>
            </p:nvGrpSpPr>
            <p:grpSpPr>
              <a:xfrm>
                <a:off x="51054" y="2415170"/>
                <a:ext cx="194992" cy="156883"/>
                <a:chOff x="4679950" y="304800"/>
                <a:chExt cx="471488" cy="379413"/>
              </a:xfrm>
              <a:solidFill>
                <a:schemeClr val="bg1"/>
              </a:solidFill>
            </p:grpSpPr>
            <p:sp>
              <p:nvSpPr>
                <p:cNvPr id="144" name="Freeform 113"/>
                <p:cNvSpPr>
                  <a:spLocks noChangeArrowheads="1"/>
                </p:cNvSpPr>
                <p:nvPr/>
              </p:nvSpPr>
              <p:spPr bwMode="auto">
                <a:xfrm>
                  <a:off x="5041900" y="601663"/>
                  <a:ext cx="28575" cy="30162"/>
                </a:xfrm>
                <a:custGeom>
                  <a:avLst/>
                  <a:gdLst>
                    <a:gd name="T0" fmla="*/ 79 w 80"/>
                    <a:gd name="T1" fmla="*/ 40 h 82"/>
                    <a:gd name="T2" fmla="*/ 75 w 80"/>
                    <a:gd name="T3" fmla="*/ 60 h 82"/>
                    <a:gd name="T4" fmla="*/ 60 w 80"/>
                    <a:gd name="T5" fmla="*/ 75 h 82"/>
                    <a:gd name="T6" fmla="*/ 39 w 80"/>
                    <a:gd name="T7" fmla="*/ 81 h 82"/>
                    <a:gd name="T8" fmla="*/ 19 w 80"/>
                    <a:gd name="T9" fmla="*/ 75 h 82"/>
                    <a:gd name="T10" fmla="*/ 4 w 80"/>
                    <a:gd name="T11" fmla="*/ 60 h 82"/>
                    <a:gd name="T12" fmla="*/ 0 w 80"/>
                    <a:gd name="T13" fmla="*/ 40 h 82"/>
                    <a:gd name="T14" fmla="*/ 4 w 80"/>
                    <a:gd name="T15" fmla="*/ 20 h 82"/>
                    <a:gd name="T16" fmla="*/ 19 w 80"/>
                    <a:gd name="T17" fmla="*/ 5 h 82"/>
                    <a:gd name="T18" fmla="*/ 39 w 80"/>
                    <a:gd name="T19" fmla="*/ 0 h 82"/>
                    <a:gd name="T20" fmla="*/ 60 w 80"/>
                    <a:gd name="T21" fmla="*/ 5 h 82"/>
                    <a:gd name="T22" fmla="*/ 75 w 80"/>
                    <a:gd name="T23" fmla="*/ 20 h 82"/>
                    <a:gd name="T24" fmla="*/ 79 w 80"/>
                    <a:gd name="T25" fmla="*/ 4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2">
                      <a:moveTo>
                        <a:pt x="79" y="40"/>
                      </a:moveTo>
                      <a:cubicBezTo>
                        <a:pt x="79" y="48"/>
                        <a:pt x="78" y="54"/>
                        <a:pt x="75" y="60"/>
                      </a:cubicBezTo>
                      <a:cubicBezTo>
                        <a:pt x="71" y="67"/>
                        <a:pt x="67" y="71"/>
                        <a:pt x="60" y="75"/>
                      </a:cubicBezTo>
                      <a:cubicBezTo>
                        <a:pt x="54" y="79"/>
                        <a:pt x="47" y="81"/>
                        <a:pt x="39" y="81"/>
                      </a:cubicBezTo>
                      <a:cubicBezTo>
                        <a:pt x="31" y="81"/>
                        <a:pt x="25" y="79"/>
                        <a:pt x="19" y="75"/>
                      </a:cubicBezTo>
                      <a:cubicBezTo>
                        <a:pt x="12" y="71"/>
                        <a:pt x="8" y="67"/>
                        <a:pt x="4" y="60"/>
                      </a:cubicBezTo>
                      <a:cubicBezTo>
                        <a:pt x="1" y="54"/>
                        <a:pt x="0" y="47"/>
                        <a:pt x="0" y="40"/>
                      </a:cubicBezTo>
                      <a:cubicBezTo>
                        <a:pt x="0" y="32"/>
                        <a:pt x="1" y="27"/>
                        <a:pt x="4" y="20"/>
                      </a:cubicBezTo>
                      <a:cubicBezTo>
                        <a:pt x="8" y="14"/>
                        <a:pt x="12" y="9"/>
                        <a:pt x="19" y="5"/>
                      </a:cubicBezTo>
                      <a:cubicBezTo>
                        <a:pt x="25" y="1"/>
                        <a:pt x="31" y="0"/>
                        <a:pt x="39" y="0"/>
                      </a:cubicBezTo>
                      <a:cubicBezTo>
                        <a:pt x="47" y="0"/>
                        <a:pt x="54" y="1"/>
                        <a:pt x="60" y="5"/>
                      </a:cubicBezTo>
                      <a:cubicBezTo>
                        <a:pt x="67" y="9"/>
                        <a:pt x="71" y="14"/>
                        <a:pt x="75" y="20"/>
                      </a:cubicBezTo>
                      <a:cubicBezTo>
                        <a:pt x="78" y="27"/>
                        <a:pt x="79" y="33"/>
                        <a:pt x="79" y="4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5" name="Freeform 114"/>
                <p:cNvSpPr>
                  <a:spLocks noChangeArrowheads="1"/>
                </p:cNvSpPr>
                <p:nvPr/>
              </p:nvSpPr>
              <p:spPr bwMode="auto">
                <a:xfrm>
                  <a:off x="4776788" y="661988"/>
                  <a:ext cx="150812" cy="22225"/>
                </a:xfrm>
                <a:custGeom>
                  <a:avLst/>
                  <a:gdLst>
                    <a:gd name="T0" fmla="*/ 386 w 419"/>
                    <a:gd name="T1" fmla="*/ 62 h 63"/>
                    <a:gd name="T2" fmla="*/ 32 w 419"/>
                    <a:gd name="T3" fmla="*/ 62 h 63"/>
                    <a:gd name="T4" fmla="*/ 0 w 419"/>
                    <a:gd name="T5" fmla="*/ 32 h 63"/>
                    <a:gd name="T6" fmla="*/ 32 w 419"/>
                    <a:gd name="T7" fmla="*/ 0 h 63"/>
                    <a:gd name="T8" fmla="*/ 386 w 419"/>
                    <a:gd name="T9" fmla="*/ 0 h 63"/>
                    <a:gd name="T10" fmla="*/ 418 w 419"/>
                    <a:gd name="T11" fmla="*/ 32 h 63"/>
                    <a:gd name="T12" fmla="*/ 386 w 419"/>
                    <a:gd name="T13" fmla="*/ 62 h 63"/>
                  </a:gdLst>
                  <a:ahLst/>
                  <a:cxnLst>
                    <a:cxn ang="0">
                      <a:pos x="T0" y="T1"/>
                    </a:cxn>
                    <a:cxn ang="0">
                      <a:pos x="T2" y="T3"/>
                    </a:cxn>
                    <a:cxn ang="0">
                      <a:pos x="T4" y="T5"/>
                    </a:cxn>
                    <a:cxn ang="0">
                      <a:pos x="T6" y="T7"/>
                    </a:cxn>
                    <a:cxn ang="0">
                      <a:pos x="T8" y="T9"/>
                    </a:cxn>
                    <a:cxn ang="0">
                      <a:pos x="T10" y="T11"/>
                    </a:cxn>
                    <a:cxn ang="0">
                      <a:pos x="T12" y="T13"/>
                    </a:cxn>
                  </a:cxnLst>
                  <a:rect l="0" t="0" r="r" b="b"/>
                  <a:pathLst>
                    <a:path w="419" h="63">
                      <a:moveTo>
                        <a:pt x="386" y="62"/>
                      </a:moveTo>
                      <a:lnTo>
                        <a:pt x="32" y="62"/>
                      </a:lnTo>
                      <a:cubicBezTo>
                        <a:pt x="14" y="62"/>
                        <a:pt x="0" y="49"/>
                        <a:pt x="0" y="32"/>
                      </a:cubicBezTo>
                      <a:cubicBezTo>
                        <a:pt x="0" y="15"/>
                        <a:pt x="14" y="0"/>
                        <a:pt x="32" y="0"/>
                      </a:cubicBezTo>
                      <a:lnTo>
                        <a:pt x="386" y="0"/>
                      </a:lnTo>
                      <a:cubicBezTo>
                        <a:pt x="404" y="0"/>
                        <a:pt x="418" y="15"/>
                        <a:pt x="418" y="32"/>
                      </a:cubicBezTo>
                      <a:cubicBezTo>
                        <a:pt x="418" y="49"/>
                        <a:pt x="404" y="62"/>
                        <a:pt x="386" y="6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6" name="Freeform 115"/>
                <p:cNvSpPr>
                  <a:spLocks noChangeArrowheads="1"/>
                </p:cNvSpPr>
                <p:nvPr/>
              </p:nvSpPr>
              <p:spPr bwMode="auto">
                <a:xfrm>
                  <a:off x="4962525" y="304800"/>
                  <a:ext cx="188913" cy="379413"/>
                </a:xfrm>
                <a:custGeom>
                  <a:avLst/>
                  <a:gdLst>
                    <a:gd name="T0" fmla="*/ 397 w 524"/>
                    <a:gd name="T1" fmla="*/ 0 h 1055"/>
                    <a:gd name="T2" fmla="*/ 126 w 524"/>
                    <a:gd name="T3" fmla="*/ 0 h 1055"/>
                    <a:gd name="T4" fmla="*/ 0 w 524"/>
                    <a:gd name="T5" fmla="*/ 126 h 1055"/>
                    <a:gd name="T6" fmla="*/ 0 w 524"/>
                    <a:gd name="T7" fmla="*/ 177 h 1055"/>
                    <a:gd name="T8" fmla="*/ 62 w 524"/>
                    <a:gd name="T9" fmla="*/ 177 h 1055"/>
                    <a:gd name="T10" fmla="*/ 62 w 524"/>
                    <a:gd name="T11" fmla="*/ 126 h 1055"/>
                    <a:gd name="T12" fmla="*/ 126 w 524"/>
                    <a:gd name="T13" fmla="*/ 64 h 1055"/>
                    <a:gd name="T14" fmla="*/ 397 w 524"/>
                    <a:gd name="T15" fmla="*/ 64 h 1055"/>
                    <a:gd name="T16" fmla="*/ 461 w 524"/>
                    <a:gd name="T17" fmla="*/ 126 h 1055"/>
                    <a:gd name="T18" fmla="*/ 461 w 524"/>
                    <a:gd name="T19" fmla="*/ 928 h 1055"/>
                    <a:gd name="T20" fmla="*/ 397 w 524"/>
                    <a:gd name="T21" fmla="*/ 992 h 1055"/>
                    <a:gd name="T22" fmla="*/ 16 w 524"/>
                    <a:gd name="T23" fmla="*/ 992 h 1055"/>
                    <a:gd name="T24" fmla="*/ 126 w 524"/>
                    <a:gd name="T25" fmla="*/ 1054 h 1055"/>
                    <a:gd name="T26" fmla="*/ 397 w 524"/>
                    <a:gd name="T27" fmla="*/ 1054 h 1055"/>
                    <a:gd name="T28" fmla="*/ 523 w 524"/>
                    <a:gd name="T29" fmla="*/ 928 h 1055"/>
                    <a:gd name="T30" fmla="*/ 523 w 524"/>
                    <a:gd name="T31" fmla="*/ 126 h 1055"/>
                    <a:gd name="T32" fmla="*/ 397 w 524"/>
                    <a:gd name="T33" fmla="*/ 0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1055">
                      <a:moveTo>
                        <a:pt x="397" y="0"/>
                      </a:moveTo>
                      <a:lnTo>
                        <a:pt x="126" y="0"/>
                      </a:lnTo>
                      <a:cubicBezTo>
                        <a:pt x="56" y="0"/>
                        <a:pt x="0" y="58"/>
                        <a:pt x="0" y="126"/>
                      </a:cubicBezTo>
                      <a:lnTo>
                        <a:pt x="0" y="177"/>
                      </a:lnTo>
                      <a:lnTo>
                        <a:pt x="62" y="177"/>
                      </a:lnTo>
                      <a:lnTo>
                        <a:pt x="62" y="126"/>
                      </a:lnTo>
                      <a:cubicBezTo>
                        <a:pt x="62" y="91"/>
                        <a:pt x="91" y="64"/>
                        <a:pt x="126" y="64"/>
                      </a:cubicBezTo>
                      <a:lnTo>
                        <a:pt x="397" y="64"/>
                      </a:lnTo>
                      <a:cubicBezTo>
                        <a:pt x="432" y="64"/>
                        <a:pt x="461" y="91"/>
                        <a:pt x="461" y="126"/>
                      </a:cubicBezTo>
                      <a:lnTo>
                        <a:pt x="461" y="928"/>
                      </a:lnTo>
                      <a:cubicBezTo>
                        <a:pt x="461" y="963"/>
                        <a:pt x="432" y="992"/>
                        <a:pt x="397" y="992"/>
                      </a:cubicBezTo>
                      <a:lnTo>
                        <a:pt x="16" y="992"/>
                      </a:lnTo>
                      <a:cubicBezTo>
                        <a:pt x="38" y="1029"/>
                        <a:pt x="80" y="1054"/>
                        <a:pt x="126" y="1054"/>
                      </a:cubicBezTo>
                      <a:lnTo>
                        <a:pt x="397" y="1054"/>
                      </a:lnTo>
                      <a:cubicBezTo>
                        <a:pt x="467" y="1054"/>
                        <a:pt x="523" y="999"/>
                        <a:pt x="523" y="928"/>
                      </a:cubicBezTo>
                      <a:lnTo>
                        <a:pt x="523" y="126"/>
                      </a:lnTo>
                      <a:cubicBezTo>
                        <a:pt x="523" y="58"/>
                        <a:pt x="467" y="0"/>
                        <a:pt x="39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7" name="Freeform 116"/>
                <p:cNvSpPr>
                  <a:spLocks noChangeArrowheads="1"/>
                </p:cNvSpPr>
                <p:nvPr/>
              </p:nvSpPr>
              <p:spPr bwMode="auto">
                <a:xfrm>
                  <a:off x="5016500" y="354013"/>
                  <a:ext cx="82550" cy="23812"/>
                </a:xfrm>
                <a:custGeom>
                  <a:avLst/>
                  <a:gdLst>
                    <a:gd name="T0" fmla="*/ 195 w 228"/>
                    <a:gd name="T1" fmla="*/ 63 h 64"/>
                    <a:gd name="T2" fmla="*/ 32 w 228"/>
                    <a:gd name="T3" fmla="*/ 63 h 64"/>
                    <a:gd name="T4" fmla="*/ 0 w 228"/>
                    <a:gd name="T5" fmla="*/ 31 h 64"/>
                    <a:gd name="T6" fmla="*/ 32 w 228"/>
                    <a:gd name="T7" fmla="*/ 0 h 64"/>
                    <a:gd name="T8" fmla="*/ 195 w 228"/>
                    <a:gd name="T9" fmla="*/ 0 h 64"/>
                    <a:gd name="T10" fmla="*/ 227 w 228"/>
                    <a:gd name="T11" fmla="*/ 31 h 64"/>
                    <a:gd name="T12" fmla="*/ 195 w 228"/>
                    <a:gd name="T13" fmla="*/ 63 h 64"/>
                  </a:gdLst>
                  <a:ahLst/>
                  <a:cxnLst>
                    <a:cxn ang="0">
                      <a:pos x="T0" y="T1"/>
                    </a:cxn>
                    <a:cxn ang="0">
                      <a:pos x="T2" y="T3"/>
                    </a:cxn>
                    <a:cxn ang="0">
                      <a:pos x="T4" y="T5"/>
                    </a:cxn>
                    <a:cxn ang="0">
                      <a:pos x="T6" y="T7"/>
                    </a:cxn>
                    <a:cxn ang="0">
                      <a:pos x="T8" y="T9"/>
                    </a:cxn>
                    <a:cxn ang="0">
                      <a:pos x="T10" y="T11"/>
                    </a:cxn>
                    <a:cxn ang="0">
                      <a:pos x="T12" y="T13"/>
                    </a:cxn>
                  </a:cxnLst>
                  <a:rect l="0" t="0" r="r" b="b"/>
                  <a:pathLst>
                    <a:path w="228" h="64">
                      <a:moveTo>
                        <a:pt x="195" y="63"/>
                      </a:moveTo>
                      <a:lnTo>
                        <a:pt x="32" y="63"/>
                      </a:lnTo>
                      <a:cubicBezTo>
                        <a:pt x="15" y="63"/>
                        <a:pt x="0" y="47"/>
                        <a:pt x="0" y="31"/>
                      </a:cubicBezTo>
                      <a:cubicBezTo>
                        <a:pt x="0" y="14"/>
                        <a:pt x="15" y="0"/>
                        <a:pt x="32" y="0"/>
                      </a:cubicBezTo>
                      <a:lnTo>
                        <a:pt x="195" y="0"/>
                      </a:lnTo>
                      <a:cubicBezTo>
                        <a:pt x="212" y="0"/>
                        <a:pt x="227" y="14"/>
                        <a:pt x="227" y="31"/>
                      </a:cubicBezTo>
                      <a:cubicBezTo>
                        <a:pt x="227" y="47"/>
                        <a:pt x="212" y="63"/>
                        <a:pt x="195" y="6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8" name="Freeform 117"/>
                <p:cNvSpPr>
                  <a:spLocks noChangeArrowheads="1"/>
                </p:cNvSpPr>
                <p:nvPr/>
              </p:nvSpPr>
              <p:spPr bwMode="auto">
                <a:xfrm>
                  <a:off x="4679950" y="393700"/>
                  <a:ext cx="344488" cy="241300"/>
                </a:xfrm>
                <a:custGeom>
                  <a:avLst/>
                  <a:gdLst>
                    <a:gd name="T0" fmla="*/ 831 w 958"/>
                    <a:gd name="T1" fmla="*/ 0 h 671"/>
                    <a:gd name="T2" fmla="*/ 126 w 958"/>
                    <a:gd name="T3" fmla="*/ 0 h 671"/>
                    <a:gd name="T4" fmla="*/ 0 w 958"/>
                    <a:gd name="T5" fmla="*/ 126 h 671"/>
                    <a:gd name="T6" fmla="*/ 0 w 958"/>
                    <a:gd name="T7" fmla="*/ 544 h 671"/>
                    <a:gd name="T8" fmla="*/ 126 w 958"/>
                    <a:gd name="T9" fmla="*/ 670 h 671"/>
                    <a:gd name="T10" fmla="*/ 831 w 958"/>
                    <a:gd name="T11" fmla="*/ 670 h 671"/>
                    <a:gd name="T12" fmla="*/ 957 w 958"/>
                    <a:gd name="T13" fmla="*/ 544 h 671"/>
                    <a:gd name="T14" fmla="*/ 957 w 958"/>
                    <a:gd name="T15" fmla="*/ 126 h 671"/>
                    <a:gd name="T16" fmla="*/ 831 w 958"/>
                    <a:gd name="T17" fmla="*/ 0 h 671"/>
                    <a:gd name="T18" fmla="*/ 893 w 958"/>
                    <a:gd name="T19" fmla="*/ 544 h 671"/>
                    <a:gd name="T20" fmla="*/ 831 w 958"/>
                    <a:gd name="T21" fmla="*/ 608 h 671"/>
                    <a:gd name="T22" fmla="*/ 126 w 958"/>
                    <a:gd name="T23" fmla="*/ 608 h 671"/>
                    <a:gd name="T24" fmla="*/ 62 w 958"/>
                    <a:gd name="T25" fmla="*/ 544 h 671"/>
                    <a:gd name="T26" fmla="*/ 62 w 958"/>
                    <a:gd name="T27" fmla="*/ 126 h 671"/>
                    <a:gd name="T28" fmla="*/ 126 w 958"/>
                    <a:gd name="T29" fmla="*/ 62 h 671"/>
                    <a:gd name="T30" fmla="*/ 831 w 958"/>
                    <a:gd name="T31" fmla="*/ 62 h 671"/>
                    <a:gd name="T32" fmla="*/ 893 w 958"/>
                    <a:gd name="T33" fmla="*/ 126 h 671"/>
                    <a:gd name="T34" fmla="*/ 893 w 958"/>
                    <a:gd name="T35" fmla="*/ 544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8" h="671">
                      <a:moveTo>
                        <a:pt x="831" y="0"/>
                      </a:moveTo>
                      <a:lnTo>
                        <a:pt x="126" y="0"/>
                      </a:lnTo>
                      <a:cubicBezTo>
                        <a:pt x="55" y="0"/>
                        <a:pt x="0" y="56"/>
                        <a:pt x="0" y="126"/>
                      </a:cubicBezTo>
                      <a:lnTo>
                        <a:pt x="0" y="544"/>
                      </a:lnTo>
                      <a:cubicBezTo>
                        <a:pt x="0" y="614"/>
                        <a:pt x="55" y="670"/>
                        <a:pt x="126" y="670"/>
                      </a:cubicBezTo>
                      <a:lnTo>
                        <a:pt x="831" y="670"/>
                      </a:lnTo>
                      <a:cubicBezTo>
                        <a:pt x="899" y="670"/>
                        <a:pt x="957" y="614"/>
                        <a:pt x="957" y="544"/>
                      </a:cubicBezTo>
                      <a:lnTo>
                        <a:pt x="957" y="126"/>
                      </a:lnTo>
                      <a:cubicBezTo>
                        <a:pt x="957" y="56"/>
                        <a:pt x="899" y="0"/>
                        <a:pt x="831" y="0"/>
                      </a:cubicBezTo>
                      <a:close/>
                      <a:moveTo>
                        <a:pt x="893" y="544"/>
                      </a:moveTo>
                      <a:cubicBezTo>
                        <a:pt x="893" y="579"/>
                        <a:pt x="864" y="608"/>
                        <a:pt x="831" y="608"/>
                      </a:cubicBezTo>
                      <a:lnTo>
                        <a:pt x="126" y="608"/>
                      </a:lnTo>
                      <a:cubicBezTo>
                        <a:pt x="90" y="608"/>
                        <a:pt x="62" y="579"/>
                        <a:pt x="62" y="544"/>
                      </a:cubicBezTo>
                      <a:lnTo>
                        <a:pt x="62" y="126"/>
                      </a:lnTo>
                      <a:cubicBezTo>
                        <a:pt x="62" y="91"/>
                        <a:pt x="90" y="62"/>
                        <a:pt x="126" y="62"/>
                      </a:cubicBezTo>
                      <a:lnTo>
                        <a:pt x="831" y="62"/>
                      </a:lnTo>
                      <a:cubicBezTo>
                        <a:pt x="864" y="62"/>
                        <a:pt x="893" y="91"/>
                        <a:pt x="893" y="126"/>
                      </a:cubicBezTo>
                      <a:lnTo>
                        <a:pt x="893" y="54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grpSp>
      <p:grpSp>
        <p:nvGrpSpPr>
          <p:cNvPr id="6" name="Group 5">
            <a:extLst>
              <a:ext uri="{FF2B5EF4-FFF2-40B4-BE49-F238E27FC236}">
                <a16:creationId xmlns:a16="http://schemas.microsoft.com/office/drawing/2014/main" id="{B7DD968A-F5C6-02F3-30D7-00B154F2830C}"/>
              </a:ext>
            </a:extLst>
          </p:cNvPr>
          <p:cNvGrpSpPr/>
          <p:nvPr/>
        </p:nvGrpSpPr>
        <p:grpSpPr>
          <a:xfrm>
            <a:off x="6451554" y="4551075"/>
            <a:ext cx="2851162" cy="441096"/>
            <a:chOff x="6433754" y="3747998"/>
            <a:chExt cx="2851162" cy="441096"/>
          </a:xfrm>
        </p:grpSpPr>
        <p:sp>
          <p:nvSpPr>
            <p:cNvPr id="53" name="Rectangle 52"/>
            <p:cNvSpPr/>
            <p:nvPr/>
          </p:nvSpPr>
          <p:spPr>
            <a:xfrm>
              <a:off x="6482241" y="3771784"/>
              <a:ext cx="2802675" cy="3085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91440" bIns="0" rtlCol="0" anchor="ctr" anchorCtr="0"/>
            <a:lstStyle/>
            <a:p>
              <a:pPr algn="ctr">
                <a:lnSpc>
                  <a:spcPct val="110000"/>
                </a:lnSpc>
              </a:pPr>
              <a:r>
                <a:rPr lang="en-AU" sz="1200" b="1">
                  <a:solidFill>
                    <a:schemeClr val="accent3">
                      <a:lumMod val="75000"/>
                    </a:schemeClr>
                  </a:solidFill>
                  <a:ea typeface="Calibri" charset="0"/>
                  <a:cs typeface="Calibri" charset="0"/>
                </a:rPr>
                <a:t>Adopt New Technologies</a:t>
              </a:r>
            </a:p>
          </p:txBody>
        </p:sp>
        <p:grpSp>
          <p:nvGrpSpPr>
            <p:cNvPr id="156" name="Group 155" title="Network Symbol"/>
            <p:cNvGrpSpPr/>
            <p:nvPr/>
          </p:nvGrpSpPr>
          <p:grpSpPr>
            <a:xfrm>
              <a:off x="6433754" y="3747998"/>
              <a:ext cx="442119" cy="441096"/>
              <a:chOff x="1406" y="3756908"/>
              <a:chExt cx="294290" cy="294290"/>
            </a:xfrm>
          </p:grpSpPr>
          <p:sp>
            <p:nvSpPr>
              <p:cNvPr id="157" name="Rectangle 156"/>
              <p:cNvSpPr/>
              <p:nvPr/>
            </p:nvSpPr>
            <p:spPr>
              <a:xfrm>
                <a:off x="1406" y="3756908"/>
                <a:ext cx="294290" cy="2942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158" name="Group 157"/>
              <p:cNvGrpSpPr/>
              <p:nvPr/>
            </p:nvGrpSpPr>
            <p:grpSpPr>
              <a:xfrm>
                <a:off x="64796" y="3810934"/>
                <a:ext cx="167512" cy="192068"/>
                <a:chOff x="1909763" y="709613"/>
                <a:chExt cx="447675" cy="525462"/>
              </a:xfrm>
              <a:solidFill>
                <a:schemeClr val="bg1"/>
              </a:solidFill>
            </p:grpSpPr>
            <p:sp>
              <p:nvSpPr>
                <p:cNvPr id="159" name="Freeform 1"/>
                <p:cNvSpPr>
                  <a:spLocks noChangeArrowheads="1"/>
                </p:cNvSpPr>
                <p:nvPr/>
              </p:nvSpPr>
              <p:spPr bwMode="auto">
                <a:xfrm>
                  <a:off x="2300288" y="965200"/>
                  <a:ext cx="57150" cy="57150"/>
                </a:xfrm>
                <a:custGeom>
                  <a:avLst/>
                  <a:gdLst>
                    <a:gd name="T0" fmla="*/ 158 w 159"/>
                    <a:gd name="T1" fmla="*/ 77 h 157"/>
                    <a:gd name="T2" fmla="*/ 147 w 159"/>
                    <a:gd name="T3" fmla="*/ 117 h 157"/>
                    <a:gd name="T4" fmla="*/ 119 w 159"/>
                    <a:gd name="T5" fmla="*/ 145 h 157"/>
                    <a:gd name="T6" fmla="*/ 79 w 159"/>
                    <a:gd name="T7" fmla="*/ 156 h 157"/>
                    <a:gd name="T8" fmla="*/ 40 w 159"/>
                    <a:gd name="T9" fmla="*/ 145 h 157"/>
                    <a:gd name="T10" fmla="*/ 11 w 159"/>
                    <a:gd name="T11" fmla="*/ 117 h 157"/>
                    <a:gd name="T12" fmla="*/ 0 w 159"/>
                    <a:gd name="T13" fmla="*/ 77 h 157"/>
                    <a:gd name="T14" fmla="*/ 11 w 159"/>
                    <a:gd name="T15" fmla="*/ 39 h 157"/>
                    <a:gd name="T16" fmla="*/ 40 w 159"/>
                    <a:gd name="T17" fmla="*/ 9 h 157"/>
                    <a:gd name="T18" fmla="*/ 79 w 159"/>
                    <a:gd name="T19" fmla="*/ 0 h 157"/>
                    <a:gd name="T20" fmla="*/ 119 w 159"/>
                    <a:gd name="T21" fmla="*/ 9 h 157"/>
                    <a:gd name="T22" fmla="*/ 147 w 159"/>
                    <a:gd name="T23" fmla="*/ 39 h 157"/>
                    <a:gd name="T24" fmla="*/ 158 w 159"/>
                    <a:gd name="T25" fmla="*/ 7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7">
                      <a:moveTo>
                        <a:pt x="158" y="77"/>
                      </a:moveTo>
                      <a:cubicBezTo>
                        <a:pt x="158" y="92"/>
                        <a:pt x="154" y="104"/>
                        <a:pt x="147" y="117"/>
                      </a:cubicBezTo>
                      <a:cubicBezTo>
                        <a:pt x="141" y="129"/>
                        <a:pt x="131" y="139"/>
                        <a:pt x="119" y="145"/>
                      </a:cubicBezTo>
                      <a:cubicBezTo>
                        <a:pt x="106" y="152"/>
                        <a:pt x="93" y="156"/>
                        <a:pt x="79" y="156"/>
                      </a:cubicBezTo>
                      <a:cubicBezTo>
                        <a:pt x="65" y="156"/>
                        <a:pt x="53" y="152"/>
                        <a:pt x="40" y="145"/>
                      </a:cubicBezTo>
                      <a:cubicBezTo>
                        <a:pt x="27" y="139"/>
                        <a:pt x="18" y="130"/>
                        <a:pt x="11" y="117"/>
                      </a:cubicBezTo>
                      <a:cubicBezTo>
                        <a:pt x="4" y="104"/>
                        <a:pt x="0" y="92"/>
                        <a:pt x="0" y="77"/>
                      </a:cubicBezTo>
                      <a:cubicBezTo>
                        <a:pt x="0" y="63"/>
                        <a:pt x="4" y="52"/>
                        <a:pt x="11" y="39"/>
                      </a:cubicBezTo>
                      <a:cubicBezTo>
                        <a:pt x="18" y="26"/>
                        <a:pt x="27" y="16"/>
                        <a:pt x="40" y="9"/>
                      </a:cubicBezTo>
                      <a:cubicBezTo>
                        <a:pt x="53" y="2"/>
                        <a:pt x="64" y="0"/>
                        <a:pt x="79" y="0"/>
                      </a:cubicBezTo>
                      <a:cubicBezTo>
                        <a:pt x="93" y="0"/>
                        <a:pt x="106" y="2"/>
                        <a:pt x="119" y="9"/>
                      </a:cubicBezTo>
                      <a:cubicBezTo>
                        <a:pt x="131" y="16"/>
                        <a:pt x="141" y="26"/>
                        <a:pt x="147" y="39"/>
                      </a:cubicBezTo>
                      <a:cubicBezTo>
                        <a:pt x="154" y="52"/>
                        <a:pt x="158" y="63"/>
                        <a:pt x="158" y="7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0" name="Freeform 2"/>
                <p:cNvSpPr>
                  <a:spLocks noChangeArrowheads="1"/>
                </p:cNvSpPr>
                <p:nvPr/>
              </p:nvSpPr>
              <p:spPr bwMode="auto">
                <a:xfrm>
                  <a:off x="2300288" y="793750"/>
                  <a:ext cx="57150" cy="57150"/>
                </a:xfrm>
                <a:custGeom>
                  <a:avLst/>
                  <a:gdLst>
                    <a:gd name="T0" fmla="*/ 158 w 159"/>
                    <a:gd name="T1" fmla="*/ 79 h 159"/>
                    <a:gd name="T2" fmla="*/ 147 w 159"/>
                    <a:gd name="T3" fmla="*/ 118 h 159"/>
                    <a:gd name="T4" fmla="*/ 119 w 159"/>
                    <a:gd name="T5" fmla="*/ 147 h 159"/>
                    <a:gd name="T6" fmla="*/ 79 w 159"/>
                    <a:gd name="T7" fmla="*/ 158 h 159"/>
                    <a:gd name="T8" fmla="*/ 40 w 159"/>
                    <a:gd name="T9" fmla="*/ 147 h 159"/>
                    <a:gd name="T10" fmla="*/ 11 w 159"/>
                    <a:gd name="T11" fmla="*/ 118 h 159"/>
                    <a:gd name="T12" fmla="*/ 0 w 159"/>
                    <a:gd name="T13" fmla="*/ 79 h 159"/>
                    <a:gd name="T14" fmla="*/ 11 w 159"/>
                    <a:gd name="T15" fmla="*/ 39 h 159"/>
                    <a:gd name="T16" fmla="*/ 40 w 159"/>
                    <a:gd name="T17" fmla="*/ 11 h 159"/>
                    <a:gd name="T18" fmla="*/ 79 w 159"/>
                    <a:gd name="T19" fmla="*/ 0 h 159"/>
                    <a:gd name="T20" fmla="*/ 119 w 159"/>
                    <a:gd name="T21" fmla="*/ 11 h 159"/>
                    <a:gd name="T22" fmla="*/ 147 w 159"/>
                    <a:gd name="T23" fmla="*/ 39 h 159"/>
                    <a:gd name="T24" fmla="*/ 158 w 159"/>
                    <a:gd name="T25"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58" y="79"/>
                      </a:moveTo>
                      <a:cubicBezTo>
                        <a:pt x="158" y="92"/>
                        <a:pt x="154" y="105"/>
                        <a:pt x="147" y="118"/>
                      </a:cubicBezTo>
                      <a:cubicBezTo>
                        <a:pt x="141" y="131"/>
                        <a:pt x="131" y="140"/>
                        <a:pt x="119" y="147"/>
                      </a:cubicBezTo>
                      <a:cubicBezTo>
                        <a:pt x="106" y="154"/>
                        <a:pt x="93" y="158"/>
                        <a:pt x="79" y="158"/>
                      </a:cubicBezTo>
                      <a:cubicBezTo>
                        <a:pt x="65" y="158"/>
                        <a:pt x="53" y="154"/>
                        <a:pt x="40" y="147"/>
                      </a:cubicBezTo>
                      <a:cubicBezTo>
                        <a:pt x="27" y="140"/>
                        <a:pt x="18" y="131"/>
                        <a:pt x="11" y="118"/>
                      </a:cubicBezTo>
                      <a:cubicBezTo>
                        <a:pt x="4" y="105"/>
                        <a:pt x="0" y="93"/>
                        <a:pt x="0" y="79"/>
                      </a:cubicBezTo>
                      <a:cubicBezTo>
                        <a:pt x="0" y="64"/>
                        <a:pt x="4" y="52"/>
                        <a:pt x="11" y="39"/>
                      </a:cubicBezTo>
                      <a:cubicBezTo>
                        <a:pt x="18" y="26"/>
                        <a:pt x="27" y="17"/>
                        <a:pt x="40" y="11"/>
                      </a:cubicBezTo>
                      <a:cubicBezTo>
                        <a:pt x="53" y="4"/>
                        <a:pt x="64" y="0"/>
                        <a:pt x="79" y="0"/>
                      </a:cubicBezTo>
                      <a:cubicBezTo>
                        <a:pt x="93" y="0"/>
                        <a:pt x="106" y="4"/>
                        <a:pt x="119" y="11"/>
                      </a:cubicBezTo>
                      <a:cubicBezTo>
                        <a:pt x="131" y="17"/>
                        <a:pt x="141" y="26"/>
                        <a:pt x="147" y="39"/>
                      </a:cubicBezTo>
                      <a:cubicBezTo>
                        <a:pt x="154" y="52"/>
                        <a:pt x="158" y="64"/>
                        <a:pt x="158" y="79"/>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1" name="Freeform 3"/>
                <p:cNvSpPr>
                  <a:spLocks noChangeArrowheads="1"/>
                </p:cNvSpPr>
                <p:nvPr/>
              </p:nvSpPr>
              <p:spPr bwMode="auto">
                <a:xfrm>
                  <a:off x="2300288" y="1135063"/>
                  <a:ext cx="57150" cy="57150"/>
                </a:xfrm>
                <a:custGeom>
                  <a:avLst/>
                  <a:gdLst>
                    <a:gd name="T0" fmla="*/ 158 w 159"/>
                    <a:gd name="T1" fmla="*/ 79 h 159"/>
                    <a:gd name="T2" fmla="*/ 147 w 159"/>
                    <a:gd name="T3" fmla="*/ 118 h 159"/>
                    <a:gd name="T4" fmla="*/ 119 w 159"/>
                    <a:gd name="T5" fmla="*/ 147 h 159"/>
                    <a:gd name="T6" fmla="*/ 79 w 159"/>
                    <a:gd name="T7" fmla="*/ 158 h 159"/>
                    <a:gd name="T8" fmla="*/ 40 w 159"/>
                    <a:gd name="T9" fmla="*/ 147 h 159"/>
                    <a:gd name="T10" fmla="*/ 11 w 159"/>
                    <a:gd name="T11" fmla="*/ 118 h 159"/>
                    <a:gd name="T12" fmla="*/ 0 w 159"/>
                    <a:gd name="T13" fmla="*/ 79 h 159"/>
                    <a:gd name="T14" fmla="*/ 11 w 159"/>
                    <a:gd name="T15" fmla="*/ 40 h 159"/>
                    <a:gd name="T16" fmla="*/ 40 w 159"/>
                    <a:gd name="T17" fmla="*/ 11 h 159"/>
                    <a:gd name="T18" fmla="*/ 79 w 159"/>
                    <a:gd name="T19" fmla="*/ 0 h 159"/>
                    <a:gd name="T20" fmla="*/ 119 w 159"/>
                    <a:gd name="T21" fmla="*/ 11 h 159"/>
                    <a:gd name="T22" fmla="*/ 147 w 159"/>
                    <a:gd name="T23" fmla="*/ 40 h 159"/>
                    <a:gd name="T24" fmla="*/ 158 w 159"/>
                    <a:gd name="T25"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58" y="79"/>
                      </a:moveTo>
                      <a:cubicBezTo>
                        <a:pt x="158" y="93"/>
                        <a:pt x="154" y="106"/>
                        <a:pt x="147" y="118"/>
                      </a:cubicBezTo>
                      <a:cubicBezTo>
                        <a:pt x="141" y="131"/>
                        <a:pt x="131" y="140"/>
                        <a:pt x="119" y="147"/>
                      </a:cubicBezTo>
                      <a:cubicBezTo>
                        <a:pt x="106" y="155"/>
                        <a:pt x="93" y="158"/>
                        <a:pt x="79" y="158"/>
                      </a:cubicBezTo>
                      <a:cubicBezTo>
                        <a:pt x="65" y="158"/>
                        <a:pt x="53" y="155"/>
                        <a:pt x="40" y="147"/>
                      </a:cubicBezTo>
                      <a:cubicBezTo>
                        <a:pt x="27" y="140"/>
                        <a:pt x="18" y="131"/>
                        <a:pt x="11" y="118"/>
                      </a:cubicBezTo>
                      <a:cubicBezTo>
                        <a:pt x="4" y="106"/>
                        <a:pt x="0" y="93"/>
                        <a:pt x="0" y="79"/>
                      </a:cubicBezTo>
                      <a:cubicBezTo>
                        <a:pt x="0" y="65"/>
                        <a:pt x="4" y="52"/>
                        <a:pt x="11" y="40"/>
                      </a:cubicBezTo>
                      <a:cubicBezTo>
                        <a:pt x="18" y="27"/>
                        <a:pt x="27" y="18"/>
                        <a:pt x="40" y="11"/>
                      </a:cubicBezTo>
                      <a:cubicBezTo>
                        <a:pt x="53" y="3"/>
                        <a:pt x="64" y="0"/>
                        <a:pt x="79" y="0"/>
                      </a:cubicBezTo>
                      <a:cubicBezTo>
                        <a:pt x="93" y="0"/>
                        <a:pt x="106" y="3"/>
                        <a:pt x="119" y="11"/>
                      </a:cubicBezTo>
                      <a:cubicBezTo>
                        <a:pt x="131" y="18"/>
                        <a:pt x="141" y="27"/>
                        <a:pt x="147" y="40"/>
                      </a:cubicBezTo>
                      <a:cubicBezTo>
                        <a:pt x="154" y="52"/>
                        <a:pt x="158" y="64"/>
                        <a:pt x="158" y="79"/>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2" name="Freeform 4"/>
                <p:cNvSpPr>
                  <a:spLocks noChangeArrowheads="1"/>
                </p:cNvSpPr>
                <p:nvPr/>
              </p:nvSpPr>
              <p:spPr bwMode="auto">
                <a:xfrm>
                  <a:off x="2163763" y="809625"/>
                  <a:ext cx="107950" cy="368300"/>
                </a:xfrm>
                <a:custGeom>
                  <a:avLst/>
                  <a:gdLst>
                    <a:gd name="T0" fmla="*/ 263 w 302"/>
                    <a:gd name="T1" fmla="*/ 549 h 1023"/>
                    <a:gd name="T2" fmla="*/ 301 w 302"/>
                    <a:gd name="T3" fmla="*/ 511 h 1023"/>
                    <a:gd name="T4" fmla="*/ 263 w 302"/>
                    <a:gd name="T5" fmla="*/ 473 h 1023"/>
                    <a:gd name="T6" fmla="*/ 184 w 302"/>
                    <a:gd name="T7" fmla="*/ 473 h 1023"/>
                    <a:gd name="T8" fmla="*/ 184 w 302"/>
                    <a:gd name="T9" fmla="*/ 76 h 1023"/>
                    <a:gd name="T10" fmla="*/ 261 w 302"/>
                    <a:gd name="T11" fmla="*/ 76 h 1023"/>
                    <a:gd name="T12" fmla="*/ 299 w 302"/>
                    <a:gd name="T13" fmla="*/ 38 h 1023"/>
                    <a:gd name="T14" fmla="*/ 261 w 302"/>
                    <a:gd name="T15" fmla="*/ 0 h 1023"/>
                    <a:gd name="T16" fmla="*/ 148 w 302"/>
                    <a:gd name="T17" fmla="*/ 0 h 1023"/>
                    <a:gd name="T18" fmla="*/ 116 w 302"/>
                    <a:gd name="T19" fmla="*/ 17 h 1023"/>
                    <a:gd name="T20" fmla="*/ 110 w 302"/>
                    <a:gd name="T21" fmla="*/ 39 h 1023"/>
                    <a:gd name="T22" fmla="*/ 110 w 302"/>
                    <a:gd name="T23" fmla="*/ 473 h 1023"/>
                    <a:gd name="T24" fmla="*/ 38 w 302"/>
                    <a:gd name="T25" fmla="*/ 473 h 1023"/>
                    <a:gd name="T26" fmla="*/ 0 w 302"/>
                    <a:gd name="T27" fmla="*/ 511 h 1023"/>
                    <a:gd name="T28" fmla="*/ 38 w 302"/>
                    <a:gd name="T29" fmla="*/ 549 h 1023"/>
                    <a:gd name="T30" fmla="*/ 110 w 302"/>
                    <a:gd name="T31" fmla="*/ 549 h 1023"/>
                    <a:gd name="T32" fmla="*/ 110 w 302"/>
                    <a:gd name="T33" fmla="*/ 983 h 1023"/>
                    <a:gd name="T34" fmla="*/ 113 w 302"/>
                    <a:gd name="T35" fmla="*/ 1000 h 1023"/>
                    <a:gd name="T36" fmla="*/ 148 w 302"/>
                    <a:gd name="T37" fmla="*/ 1022 h 1023"/>
                    <a:gd name="T38" fmla="*/ 261 w 302"/>
                    <a:gd name="T39" fmla="*/ 1022 h 1023"/>
                    <a:gd name="T40" fmla="*/ 299 w 302"/>
                    <a:gd name="T41" fmla="*/ 984 h 1023"/>
                    <a:gd name="T42" fmla="*/ 261 w 302"/>
                    <a:gd name="T43" fmla="*/ 948 h 1023"/>
                    <a:gd name="T44" fmla="*/ 184 w 302"/>
                    <a:gd name="T45" fmla="*/ 948 h 1023"/>
                    <a:gd name="T46" fmla="*/ 184 w 302"/>
                    <a:gd name="T47" fmla="*/ 549 h 1023"/>
                    <a:gd name="T48" fmla="*/ 263 w 302"/>
                    <a:gd name="T49" fmla="*/ 54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2" h="1023">
                      <a:moveTo>
                        <a:pt x="263" y="549"/>
                      </a:moveTo>
                      <a:cubicBezTo>
                        <a:pt x="284" y="549"/>
                        <a:pt x="301" y="532"/>
                        <a:pt x="301" y="511"/>
                      </a:cubicBezTo>
                      <a:cubicBezTo>
                        <a:pt x="301" y="490"/>
                        <a:pt x="284" y="473"/>
                        <a:pt x="263" y="473"/>
                      </a:cubicBezTo>
                      <a:lnTo>
                        <a:pt x="184" y="473"/>
                      </a:lnTo>
                      <a:lnTo>
                        <a:pt x="184" y="76"/>
                      </a:lnTo>
                      <a:lnTo>
                        <a:pt x="261" y="76"/>
                      </a:lnTo>
                      <a:cubicBezTo>
                        <a:pt x="283" y="76"/>
                        <a:pt x="299" y="58"/>
                        <a:pt x="299" y="38"/>
                      </a:cubicBezTo>
                      <a:cubicBezTo>
                        <a:pt x="299" y="17"/>
                        <a:pt x="283" y="0"/>
                        <a:pt x="261" y="0"/>
                      </a:cubicBezTo>
                      <a:lnTo>
                        <a:pt x="148" y="0"/>
                      </a:lnTo>
                      <a:cubicBezTo>
                        <a:pt x="134" y="0"/>
                        <a:pt x="123" y="7"/>
                        <a:pt x="116" y="17"/>
                      </a:cubicBezTo>
                      <a:cubicBezTo>
                        <a:pt x="113" y="23"/>
                        <a:pt x="110" y="30"/>
                        <a:pt x="110" y="39"/>
                      </a:cubicBezTo>
                      <a:lnTo>
                        <a:pt x="110" y="473"/>
                      </a:lnTo>
                      <a:lnTo>
                        <a:pt x="38" y="473"/>
                      </a:lnTo>
                      <a:cubicBezTo>
                        <a:pt x="17" y="473"/>
                        <a:pt x="0" y="490"/>
                        <a:pt x="0" y="511"/>
                      </a:cubicBezTo>
                      <a:cubicBezTo>
                        <a:pt x="0" y="532"/>
                        <a:pt x="17" y="549"/>
                        <a:pt x="38" y="549"/>
                      </a:cubicBezTo>
                      <a:lnTo>
                        <a:pt x="110" y="549"/>
                      </a:lnTo>
                      <a:lnTo>
                        <a:pt x="110" y="983"/>
                      </a:lnTo>
                      <a:cubicBezTo>
                        <a:pt x="110" y="989"/>
                        <a:pt x="111" y="995"/>
                        <a:pt x="113" y="1000"/>
                      </a:cubicBezTo>
                      <a:cubicBezTo>
                        <a:pt x="119" y="1013"/>
                        <a:pt x="132" y="1022"/>
                        <a:pt x="148" y="1022"/>
                      </a:cubicBezTo>
                      <a:lnTo>
                        <a:pt x="261" y="1022"/>
                      </a:lnTo>
                      <a:cubicBezTo>
                        <a:pt x="283" y="1022"/>
                        <a:pt x="299" y="1005"/>
                        <a:pt x="299" y="984"/>
                      </a:cubicBezTo>
                      <a:cubicBezTo>
                        <a:pt x="299" y="964"/>
                        <a:pt x="283" y="948"/>
                        <a:pt x="261" y="948"/>
                      </a:cubicBezTo>
                      <a:lnTo>
                        <a:pt x="184" y="948"/>
                      </a:lnTo>
                      <a:lnTo>
                        <a:pt x="184" y="549"/>
                      </a:lnTo>
                      <a:lnTo>
                        <a:pt x="263" y="549"/>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3" name="Freeform 5"/>
                <p:cNvSpPr>
                  <a:spLocks noChangeArrowheads="1"/>
                </p:cNvSpPr>
                <p:nvPr/>
              </p:nvSpPr>
              <p:spPr bwMode="auto">
                <a:xfrm>
                  <a:off x="1976438" y="835025"/>
                  <a:ext cx="31750" cy="26988"/>
                </a:xfrm>
                <a:custGeom>
                  <a:avLst/>
                  <a:gdLst>
                    <a:gd name="T0" fmla="*/ 42 w 87"/>
                    <a:gd name="T1" fmla="*/ 74 h 75"/>
                    <a:gd name="T2" fmla="*/ 0 w 87"/>
                    <a:gd name="T3" fmla="*/ 74 h 75"/>
                    <a:gd name="T4" fmla="*/ 0 w 87"/>
                    <a:gd name="T5" fmla="*/ 0 h 75"/>
                    <a:gd name="T6" fmla="*/ 86 w 87"/>
                    <a:gd name="T7" fmla="*/ 0 h 75"/>
                    <a:gd name="T8" fmla="*/ 86 w 87"/>
                    <a:gd name="T9" fmla="*/ 74 h 75"/>
                    <a:gd name="T10" fmla="*/ 42 w 87"/>
                    <a:gd name="T11" fmla="*/ 74 h 75"/>
                  </a:gdLst>
                  <a:ahLst/>
                  <a:cxnLst>
                    <a:cxn ang="0">
                      <a:pos x="T0" y="T1"/>
                    </a:cxn>
                    <a:cxn ang="0">
                      <a:pos x="T2" y="T3"/>
                    </a:cxn>
                    <a:cxn ang="0">
                      <a:pos x="T4" y="T5"/>
                    </a:cxn>
                    <a:cxn ang="0">
                      <a:pos x="T6" y="T7"/>
                    </a:cxn>
                    <a:cxn ang="0">
                      <a:pos x="T8" y="T9"/>
                    </a:cxn>
                    <a:cxn ang="0">
                      <a:pos x="T10" y="T11"/>
                    </a:cxn>
                  </a:cxnLst>
                  <a:rect l="0" t="0" r="r" b="b"/>
                  <a:pathLst>
                    <a:path w="87" h="75">
                      <a:moveTo>
                        <a:pt x="42" y="74"/>
                      </a:moveTo>
                      <a:lnTo>
                        <a:pt x="0" y="74"/>
                      </a:lnTo>
                      <a:lnTo>
                        <a:pt x="0" y="0"/>
                      </a:lnTo>
                      <a:lnTo>
                        <a:pt x="86" y="0"/>
                      </a:lnTo>
                      <a:lnTo>
                        <a:pt x="86" y="74"/>
                      </a:lnTo>
                      <a:lnTo>
                        <a:pt x="42" y="74"/>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4" name="Freeform 6"/>
                <p:cNvSpPr>
                  <a:spLocks noChangeArrowheads="1"/>
                </p:cNvSpPr>
                <p:nvPr/>
              </p:nvSpPr>
              <p:spPr bwMode="auto">
                <a:xfrm>
                  <a:off x="2033588" y="835025"/>
                  <a:ext cx="31750" cy="26988"/>
                </a:xfrm>
                <a:custGeom>
                  <a:avLst/>
                  <a:gdLst>
                    <a:gd name="T0" fmla="*/ 42 w 86"/>
                    <a:gd name="T1" fmla="*/ 74 h 75"/>
                    <a:gd name="T2" fmla="*/ 0 w 86"/>
                    <a:gd name="T3" fmla="*/ 74 h 75"/>
                    <a:gd name="T4" fmla="*/ 0 w 86"/>
                    <a:gd name="T5" fmla="*/ 0 h 75"/>
                    <a:gd name="T6" fmla="*/ 85 w 86"/>
                    <a:gd name="T7" fmla="*/ 0 h 75"/>
                    <a:gd name="T8" fmla="*/ 85 w 86"/>
                    <a:gd name="T9" fmla="*/ 74 h 75"/>
                    <a:gd name="T10" fmla="*/ 42 w 86"/>
                    <a:gd name="T11" fmla="*/ 74 h 75"/>
                  </a:gdLst>
                  <a:ahLst/>
                  <a:cxnLst>
                    <a:cxn ang="0">
                      <a:pos x="T0" y="T1"/>
                    </a:cxn>
                    <a:cxn ang="0">
                      <a:pos x="T2" y="T3"/>
                    </a:cxn>
                    <a:cxn ang="0">
                      <a:pos x="T4" y="T5"/>
                    </a:cxn>
                    <a:cxn ang="0">
                      <a:pos x="T6" y="T7"/>
                    </a:cxn>
                    <a:cxn ang="0">
                      <a:pos x="T8" y="T9"/>
                    </a:cxn>
                    <a:cxn ang="0">
                      <a:pos x="T10" y="T11"/>
                    </a:cxn>
                  </a:cxnLst>
                  <a:rect l="0" t="0" r="r" b="b"/>
                  <a:pathLst>
                    <a:path w="86" h="75">
                      <a:moveTo>
                        <a:pt x="42" y="74"/>
                      </a:moveTo>
                      <a:lnTo>
                        <a:pt x="0" y="74"/>
                      </a:lnTo>
                      <a:lnTo>
                        <a:pt x="0" y="0"/>
                      </a:lnTo>
                      <a:lnTo>
                        <a:pt x="85" y="0"/>
                      </a:lnTo>
                      <a:lnTo>
                        <a:pt x="85" y="74"/>
                      </a:lnTo>
                      <a:lnTo>
                        <a:pt x="42" y="74"/>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5" name="Freeform 7"/>
                <p:cNvSpPr>
                  <a:spLocks noChangeArrowheads="1"/>
                </p:cNvSpPr>
                <p:nvPr/>
              </p:nvSpPr>
              <p:spPr bwMode="auto">
                <a:xfrm>
                  <a:off x="1976438" y="892175"/>
                  <a:ext cx="31750" cy="26988"/>
                </a:xfrm>
                <a:custGeom>
                  <a:avLst/>
                  <a:gdLst>
                    <a:gd name="T0" fmla="*/ 42 w 87"/>
                    <a:gd name="T1" fmla="*/ 75 h 76"/>
                    <a:gd name="T2" fmla="*/ 0 w 87"/>
                    <a:gd name="T3" fmla="*/ 75 h 76"/>
                    <a:gd name="T4" fmla="*/ 0 w 87"/>
                    <a:gd name="T5" fmla="*/ 0 h 76"/>
                    <a:gd name="T6" fmla="*/ 86 w 87"/>
                    <a:gd name="T7" fmla="*/ 0 h 76"/>
                    <a:gd name="T8" fmla="*/ 86 w 87"/>
                    <a:gd name="T9" fmla="*/ 75 h 76"/>
                    <a:gd name="T10" fmla="*/ 42 w 87"/>
                    <a:gd name="T11" fmla="*/ 75 h 76"/>
                  </a:gdLst>
                  <a:ahLst/>
                  <a:cxnLst>
                    <a:cxn ang="0">
                      <a:pos x="T0" y="T1"/>
                    </a:cxn>
                    <a:cxn ang="0">
                      <a:pos x="T2" y="T3"/>
                    </a:cxn>
                    <a:cxn ang="0">
                      <a:pos x="T4" y="T5"/>
                    </a:cxn>
                    <a:cxn ang="0">
                      <a:pos x="T6" y="T7"/>
                    </a:cxn>
                    <a:cxn ang="0">
                      <a:pos x="T8" y="T9"/>
                    </a:cxn>
                    <a:cxn ang="0">
                      <a:pos x="T10" y="T11"/>
                    </a:cxn>
                  </a:cxnLst>
                  <a:rect l="0" t="0" r="r" b="b"/>
                  <a:pathLst>
                    <a:path w="87" h="76">
                      <a:moveTo>
                        <a:pt x="42" y="75"/>
                      </a:moveTo>
                      <a:lnTo>
                        <a:pt x="0" y="75"/>
                      </a:lnTo>
                      <a:lnTo>
                        <a:pt x="0" y="0"/>
                      </a:lnTo>
                      <a:lnTo>
                        <a:pt x="86" y="0"/>
                      </a:lnTo>
                      <a:lnTo>
                        <a:pt x="86"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6" name="Freeform 8"/>
                <p:cNvSpPr>
                  <a:spLocks noChangeArrowheads="1"/>
                </p:cNvSpPr>
                <p:nvPr/>
              </p:nvSpPr>
              <p:spPr bwMode="auto">
                <a:xfrm>
                  <a:off x="2033588" y="892175"/>
                  <a:ext cx="31750" cy="26988"/>
                </a:xfrm>
                <a:custGeom>
                  <a:avLst/>
                  <a:gdLst>
                    <a:gd name="T0" fmla="*/ 42 w 86"/>
                    <a:gd name="T1" fmla="*/ 75 h 76"/>
                    <a:gd name="T2" fmla="*/ 0 w 86"/>
                    <a:gd name="T3" fmla="*/ 75 h 76"/>
                    <a:gd name="T4" fmla="*/ 0 w 86"/>
                    <a:gd name="T5" fmla="*/ 0 h 76"/>
                    <a:gd name="T6" fmla="*/ 85 w 86"/>
                    <a:gd name="T7" fmla="*/ 0 h 76"/>
                    <a:gd name="T8" fmla="*/ 85 w 86"/>
                    <a:gd name="T9" fmla="*/ 75 h 76"/>
                    <a:gd name="T10" fmla="*/ 42 w 86"/>
                    <a:gd name="T11" fmla="*/ 75 h 76"/>
                  </a:gdLst>
                  <a:ahLst/>
                  <a:cxnLst>
                    <a:cxn ang="0">
                      <a:pos x="T0" y="T1"/>
                    </a:cxn>
                    <a:cxn ang="0">
                      <a:pos x="T2" y="T3"/>
                    </a:cxn>
                    <a:cxn ang="0">
                      <a:pos x="T4" y="T5"/>
                    </a:cxn>
                    <a:cxn ang="0">
                      <a:pos x="T6" y="T7"/>
                    </a:cxn>
                    <a:cxn ang="0">
                      <a:pos x="T8" y="T9"/>
                    </a:cxn>
                    <a:cxn ang="0">
                      <a:pos x="T10" y="T11"/>
                    </a:cxn>
                  </a:cxnLst>
                  <a:rect l="0" t="0" r="r" b="b"/>
                  <a:pathLst>
                    <a:path w="86" h="76">
                      <a:moveTo>
                        <a:pt x="42" y="75"/>
                      </a:moveTo>
                      <a:lnTo>
                        <a:pt x="0" y="75"/>
                      </a:lnTo>
                      <a:lnTo>
                        <a:pt x="0" y="0"/>
                      </a:lnTo>
                      <a:lnTo>
                        <a:pt x="85" y="0"/>
                      </a:lnTo>
                      <a:lnTo>
                        <a:pt x="85"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7" name="Freeform 9"/>
                <p:cNvSpPr>
                  <a:spLocks noChangeArrowheads="1"/>
                </p:cNvSpPr>
                <p:nvPr/>
              </p:nvSpPr>
              <p:spPr bwMode="auto">
                <a:xfrm>
                  <a:off x="1976438" y="949325"/>
                  <a:ext cx="31750" cy="26988"/>
                </a:xfrm>
                <a:custGeom>
                  <a:avLst/>
                  <a:gdLst>
                    <a:gd name="T0" fmla="*/ 42 w 87"/>
                    <a:gd name="T1" fmla="*/ 76 h 77"/>
                    <a:gd name="T2" fmla="*/ 0 w 87"/>
                    <a:gd name="T3" fmla="*/ 76 h 77"/>
                    <a:gd name="T4" fmla="*/ 0 w 87"/>
                    <a:gd name="T5" fmla="*/ 0 h 77"/>
                    <a:gd name="T6" fmla="*/ 86 w 87"/>
                    <a:gd name="T7" fmla="*/ 0 h 77"/>
                    <a:gd name="T8" fmla="*/ 86 w 87"/>
                    <a:gd name="T9" fmla="*/ 76 h 77"/>
                    <a:gd name="T10" fmla="*/ 42 w 87"/>
                    <a:gd name="T11" fmla="*/ 76 h 77"/>
                  </a:gdLst>
                  <a:ahLst/>
                  <a:cxnLst>
                    <a:cxn ang="0">
                      <a:pos x="T0" y="T1"/>
                    </a:cxn>
                    <a:cxn ang="0">
                      <a:pos x="T2" y="T3"/>
                    </a:cxn>
                    <a:cxn ang="0">
                      <a:pos x="T4" y="T5"/>
                    </a:cxn>
                    <a:cxn ang="0">
                      <a:pos x="T6" y="T7"/>
                    </a:cxn>
                    <a:cxn ang="0">
                      <a:pos x="T8" y="T9"/>
                    </a:cxn>
                    <a:cxn ang="0">
                      <a:pos x="T10" y="T11"/>
                    </a:cxn>
                  </a:cxnLst>
                  <a:rect l="0" t="0" r="r" b="b"/>
                  <a:pathLst>
                    <a:path w="87" h="77">
                      <a:moveTo>
                        <a:pt x="42" y="76"/>
                      </a:moveTo>
                      <a:lnTo>
                        <a:pt x="0" y="76"/>
                      </a:lnTo>
                      <a:lnTo>
                        <a:pt x="0" y="0"/>
                      </a:lnTo>
                      <a:lnTo>
                        <a:pt x="86" y="0"/>
                      </a:lnTo>
                      <a:lnTo>
                        <a:pt x="86"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8" name="Freeform 10"/>
                <p:cNvSpPr>
                  <a:spLocks noChangeArrowheads="1"/>
                </p:cNvSpPr>
                <p:nvPr/>
              </p:nvSpPr>
              <p:spPr bwMode="auto">
                <a:xfrm>
                  <a:off x="2033588" y="949325"/>
                  <a:ext cx="31750" cy="26988"/>
                </a:xfrm>
                <a:custGeom>
                  <a:avLst/>
                  <a:gdLst>
                    <a:gd name="T0" fmla="*/ 42 w 86"/>
                    <a:gd name="T1" fmla="*/ 76 h 77"/>
                    <a:gd name="T2" fmla="*/ 0 w 86"/>
                    <a:gd name="T3" fmla="*/ 76 h 77"/>
                    <a:gd name="T4" fmla="*/ 0 w 86"/>
                    <a:gd name="T5" fmla="*/ 0 h 77"/>
                    <a:gd name="T6" fmla="*/ 85 w 86"/>
                    <a:gd name="T7" fmla="*/ 0 h 77"/>
                    <a:gd name="T8" fmla="*/ 85 w 86"/>
                    <a:gd name="T9" fmla="*/ 76 h 77"/>
                    <a:gd name="T10" fmla="*/ 42 w 86"/>
                    <a:gd name="T11" fmla="*/ 76 h 77"/>
                  </a:gdLst>
                  <a:ahLst/>
                  <a:cxnLst>
                    <a:cxn ang="0">
                      <a:pos x="T0" y="T1"/>
                    </a:cxn>
                    <a:cxn ang="0">
                      <a:pos x="T2" y="T3"/>
                    </a:cxn>
                    <a:cxn ang="0">
                      <a:pos x="T4" y="T5"/>
                    </a:cxn>
                    <a:cxn ang="0">
                      <a:pos x="T6" y="T7"/>
                    </a:cxn>
                    <a:cxn ang="0">
                      <a:pos x="T8" y="T9"/>
                    </a:cxn>
                    <a:cxn ang="0">
                      <a:pos x="T10" y="T11"/>
                    </a:cxn>
                  </a:cxnLst>
                  <a:rect l="0" t="0" r="r" b="b"/>
                  <a:pathLst>
                    <a:path w="86" h="77">
                      <a:moveTo>
                        <a:pt x="42" y="76"/>
                      </a:moveTo>
                      <a:lnTo>
                        <a:pt x="0" y="76"/>
                      </a:lnTo>
                      <a:lnTo>
                        <a:pt x="0" y="0"/>
                      </a:lnTo>
                      <a:lnTo>
                        <a:pt x="85" y="0"/>
                      </a:lnTo>
                      <a:lnTo>
                        <a:pt x="85"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9" name="Freeform 11"/>
                <p:cNvSpPr>
                  <a:spLocks noChangeArrowheads="1"/>
                </p:cNvSpPr>
                <p:nvPr/>
              </p:nvSpPr>
              <p:spPr bwMode="auto">
                <a:xfrm>
                  <a:off x="1976438" y="1008063"/>
                  <a:ext cx="31750" cy="26987"/>
                </a:xfrm>
                <a:custGeom>
                  <a:avLst/>
                  <a:gdLst>
                    <a:gd name="T0" fmla="*/ 42 w 87"/>
                    <a:gd name="T1" fmla="*/ 75 h 76"/>
                    <a:gd name="T2" fmla="*/ 0 w 87"/>
                    <a:gd name="T3" fmla="*/ 75 h 76"/>
                    <a:gd name="T4" fmla="*/ 0 w 87"/>
                    <a:gd name="T5" fmla="*/ 0 h 76"/>
                    <a:gd name="T6" fmla="*/ 86 w 87"/>
                    <a:gd name="T7" fmla="*/ 0 h 76"/>
                    <a:gd name="T8" fmla="*/ 86 w 87"/>
                    <a:gd name="T9" fmla="*/ 75 h 76"/>
                    <a:gd name="T10" fmla="*/ 42 w 87"/>
                    <a:gd name="T11" fmla="*/ 75 h 76"/>
                  </a:gdLst>
                  <a:ahLst/>
                  <a:cxnLst>
                    <a:cxn ang="0">
                      <a:pos x="T0" y="T1"/>
                    </a:cxn>
                    <a:cxn ang="0">
                      <a:pos x="T2" y="T3"/>
                    </a:cxn>
                    <a:cxn ang="0">
                      <a:pos x="T4" y="T5"/>
                    </a:cxn>
                    <a:cxn ang="0">
                      <a:pos x="T6" y="T7"/>
                    </a:cxn>
                    <a:cxn ang="0">
                      <a:pos x="T8" y="T9"/>
                    </a:cxn>
                    <a:cxn ang="0">
                      <a:pos x="T10" y="T11"/>
                    </a:cxn>
                  </a:cxnLst>
                  <a:rect l="0" t="0" r="r" b="b"/>
                  <a:pathLst>
                    <a:path w="87" h="76">
                      <a:moveTo>
                        <a:pt x="42" y="75"/>
                      </a:moveTo>
                      <a:lnTo>
                        <a:pt x="0" y="75"/>
                      </a:lnTo>
                      <a:lnTo>
                        <a:pt x="0" y="0"/>
                      </a:lnTo>
                      <a:lnTo>
                        <a:pt x="86" y="0"/>
                      </a:lnTo>
                      <a:lnTo>
                        <a:pt x="86"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0" name="Freeform 12"/>
                <p:cNvSpPr>
                  <a:spLocks noChangeArrowheads="1"/>
                </p:cNvSpPr>
                <p:nvPr/>
              </p:nvSpPr>
              <p:spPr bwMode="auto">
                <a:xfrm>
                  <a:off x="2033588" y="1008063"/>
                  <a:ext cx="31750" cy="26987"/>
                </a:xfrm>
                <a:custGeom>
                  <a:avLst/>
                  <a:gdLst>
                    <a:gd name="T0" fmla="*/ 42 w 86"/>
                    <a:gd name="T1" fmla="*/ 75 h 76"/>
                    <a:gd name="T2" fmla="*/ 0 w 86"/>
                    <a:gd name="T3" fmla="*/ 75 h 76"/>
                    <a:gd name="T4" fmla="*/ 0 w 86"/>
                    <a:gd name="T5" fmla="*/ 0 h 76"/>
                    <a:gd name="T6" fmla="*/ 85 w 86"/>
                    <a:gd name="T7" fmla="*/ 0 h 76"/>
                    <a:gd name="T8" fmla="*/ 85 w 86"/>
                    <a:gd name="T9" fmla="*/ 75 h 76"/>
                    <a:gd name="T10" fmla="*/ 42 w 86"/>
                    <a:gd name="T11" fmla="*/ 75 h 76"/>
                  </a:gdLst>
                  <a:ahLst/>
                  <a:cxnLst>
                    <a:cxn ang="0">
                      <a:pos x="T0" y="T1"/>
                    </a:cxn>
                    <a:cxn ang="0">
                      <a:pos x="T2" y="T3"/>
                    </a:cxn>
                    <a:cxn ang="0">
                      <a:pos x="T4" y="T5"/>
                    </a:cxn>
                    <a:cxn ang="0">
                      <a:pos x="T6" y="T7"/>
                    </a:cxn>
                    <a:cxn ang="0">
                      <a:pos x="T8" y="T9"/>
                    </a:cxn>
                    <a:cxn ang="0">
                      <a:pos x="T10" y="T11"/>
                    </a:cxn>
                  </a:cxnLst>
                  <a:rect l="0" t="0" r="r" b="b"/>
                  <a:pathLst>
                    <a:path w="86" h="76">
                      <a:moveTo>
                        <a:pt x="42" y="75"/>
                      </a:moveTo>
                      <a:lnTo>
                        <a:pt x="0" y="75"/>
                      </a:lnTo>
                      <a:lnTo>
                        <a:pt x="0" y="0"/>
                      </a:lnTo>
                      <a:lnTo>
                        <a:pt x="85" y="0"/>
                      </a:lnTo>
                      <a:lnTo>
                        <a:pt x="85"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1" name="Freeform 13"/>
                <p:cNvSpPr>
                  <a:spLocks noChangeArrowheads="1"/>
                </p:cNvSpPr>
                <p:nvPr/>
              </p:nvSpPr>
              <p:spPr bwMode="auto">
                <a:xfrm>
                  <a:off x="1976438" y="1065213"/>
                  <a:ext cx="31750" cy="26987"/>
                </a:xfrm>
                <a:custGeom>
                  <a:avLst/>
                  <a:gdLst>
                    <a:gd name="T0" fmla="*/ 42 w 87"/>
                    <a:gd name="T1" fmla="*/ 76 h 77"/>
                    <a:gd name="T2" fmla="*/ 0 w 87"/>
                    <a:gd name="T3" fmla="*/ 76 h 77"/>
                    <a:gd name="T4" fmla="*/ 0 w 87"/>
                    <a:gd name="T5" fmla="*/ 0 h 77"/>
                    <a:gd name="T6" fmla="*/ 86 w 87"/>
                    <a:gd name="T7" fmla="*/ 0 h 77"/>
                    <a:gd name="T8" fmla="*/ 86 w 87"/>
                    <a:gd name="T9" fmla="*/ 76 h 77"/>
                    <a:gd name="T10" fmla="*/ 42 w 87"/>
                    <a:gd name="T11" fmla="*/ 76 h 77"/>
                  </a:gdLst>
                  <a:ahLst/>
                  <a:cxnLst>
                    <a:cxn ang="0">
                      <a:pos x="T0" y="T1"/>
                    </a:cxn>
                    <a:cxn ang="0">
                      <a:pos x="T2" y="T3"/>
                    </a:cxn>
                    <a:cxn ang="0">
                      <a:pos x="T4" y="T5"/>
                    </a:cxn>
                    <a:cxn ang="0">
                      <a:pos x="T6" y="T7"/>
                    </a:cxn>
                    <a:cxn ang="0">
                      <a:pos x="T8" y="T9"/>
                    </a:cxn>
                    <a:cxn ang="0">
                      <a:pos x="T10" y="T11"/>
                    </a:cxn>
                  </a:cxnLst>
                  <a:rect l="0" t="0" r="r" b="b"/>
                  <a:pathLst>
                    <a:path w="87" h="77">
                      <a:moveTo>
                        <a:pt x="42" y="76"/>
                      </a:moveTo>
                      <a:lnTo>
                        <a:pt x="0" y="76"/>
                      </a:lnTo>
                      <a:lnTo>
                        <a:pt x="0" y="0"/>
                      </a:lnTo>
                      <a:lnTo>
                        <a:pt x="86" y="0"/>
                      </a:lnTo>
                      <a:lnTo>
                        <a:pt x="86"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2" name="Freeform 14"/>
                <p:cNvSpPr>
                  <a:spLocks noChangeArrowheads="1"/>
                </p:cNvSpPr>
                <p:nvPr/>
              </p:nvSpPr>
              <p:spPr bwMode="auto">
                <a:xfrm>
                  <a:off x="2033588" y="1065213"/>
                  <a:ext cx="31750" cy="26987"/>
                </a:xfrm>
                <a:custGeom>
                  <a:avLst/>
                  <a:gdLst>
                    <a:gd name="T0" fmla="*/ 42 w 86"/>
                    <a:gd name="T1" fmla="*/ 76 h 77"/>
                    <a:gd name="T2" fmla="*/ 0 w 86"/>
                    <a:gd name="T3" fmla="*/ 76 h 77"/>
                    <a:gd name="T4" fmla="*/ 0 w 86"/>
                    <a:gd name="T5" fmla="*/ 0 h 77"/>
                    <a:gd name="T6" fmla="*/ 85 w 86"/>
                    <a:gd name="T7" fmla="*/ 0 h 77"/>
                    <a:gd name="T8" fmla="*/ 85 w 86"/>
                    <a:gd name="T9" fmla="*/ 76 h 77"/>
                    <a:gd name="T10" fmla="*/ 42 w 86"/>
                    <a:gd name="T11" fmla="*/ 76 h 77"/>
                  </a:gdLst>
                  <a:ahLst/>
                  <a:cxnLst>
                    <a:cxn ang="0">
                      <a:pos x="T0" y="T1"/>
                    </a:cxn>
                    <a:cxn ang="0">
                      <a:pos x="T2" y="T3"/>
                    </a:cxn>
                    <a:cxn ang="0">
                      <a:pos x="T4" y="T5"/>
                    </a:cxn>
                    <a:cxn ang="0">
                      <a:pos x="T6" y="T7"/>
                    </a:cxn>
                    <a:cxn ang="0">
                      <a:pos x="T8" y="T9"/>
                    </a:cxn>
                    <a:cxn ang="0">
                      <a:pos x="T10" y="T11"/>
                    </a:cxn>
                  </a:cxnLst>
                  <a:rect l="0" t="0" r="r" b="b"/>
                  <a:pathLst>
                    <a:path w="86" h="77">
                      <a:moveTo>
                        <a:pt x="42" y="76"/>
                      </a:moveTo>
                      <a:lnTo>
                        <a:pt x="0" y="76"/>
                      </a:lnTo>
                      <a:lnTo>
                        <a:pt x="0" y="0"/>
                      </a:lnTo>
                      <a:lnTo>
                        <a:pt x="85" y="0"/>
                      </a:lnTo>
                      <a:lnTo>
                        <a:pt x="85"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3" name="Freeform 15"/>
                <p:cNvSpPr>
                  <a:spLocks noChangeArrowheads="1"/>
                </p:cNvSpPr>
                <p:nvPr/>
              </p:nvSpPr>
              <p:spPr bwMode="auto">
                <a:xfrm>
                  <a:off x="1976438" y="1123950"/>
                  <a:ext cx="31750" cy="26988"/>
                </a:xfrm>
                <a:custGeom>
                  <a:avLst/>
                  <a:gdLst>
                    <a:gd name="T0" fmla="*/ 42 w 87"/>
                    <a:gd name="T1" fmla="*/ 75 h 76"/>
                    <a:gd name="T2" fmla="*/ 0 w 87"/>
                    <a:gd name="T3" fmla="*/ 75 h 76"/>
                    <a:gd name="T4" fmla="*/ 0 w 87"/>
                    <a:gd name="T5" fmla="*/ 0 h 76"/>
                    <a:gd name="T6" fmla="*/ 86 w 87"/>
                    <a:gd name="T7" fmla="*/ 0 h 76"/>
                    <a:gd name="T8" fmla="*/ 86 w 87"/>
                    <a:gd name="T9" fmla="*/ 75 h 76"/>
                    <a:gd name="T10" fmla="*/ 42 w 87"/>
                    <a:gd name="T11" fmla="*/ 75 h 76"/>
                  </a:gdLst>
                  <a:ahLst/>
                  <a:cxnLst>
                    <a:cxn ang="0">
                      <a:pos x="T0" y="T1"/>
                    </a:cxn>
                    <a:cxn ang="0">
                      <a:pos x="T2" y="T3"/>
                    </a:cxn>
                    <a:cxn ang="0">
                      <a:pos x="T4" y="T5"/>
                    </a:cxn>
                    <a:cxn ang="0">
                      <a:pos x="T6" y="T7"/>
                    </a:cxn>
                    <a:cxn ang="0">
                      <a:pos x="T8" y="T9"/>
                    </a:cxn>
                    <a:cxn ang="0">
                      <a:pos x="T10" y="T11"/>
                    </a:cxn>
                  </a:cxnLst>
                  <a:rect l="0" t="0" r="r" b="b"/>
                  <a:pathLst>
                    <a:path w="87" h="76">
                      <a:moveTo>
                        <a:pt x="42" y="75"/>
                      </a:moveTo>
                      <a:lnTo>
                        <a:pt x="0" y="75"/>
                      </a:lnTo>
                      <a:lnTo>
                        <a:pt x="0" y="0"/>
                      </a:lnTo>
                      <a:lnTo>
                        <a:pt x="86" y="0"/>
                      </a:lnTo>
                      <a:lnTo>
                        <a:pt x="86"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4" name="Freeform 16"/>
                <p:cNvSpPr>
                  <a:spLocks noChangeArrowheads="1"/>
                </p:cNvSpPr>
                <p:nvPr/>
              </p:nvSpPr>
              <p:spPr bwMode="auto">
                <a:xfrm>
                  <a:off x="2033588" y="1123950"/>
                  <a:ext cx="31750" cy="26988"/>
                </a:xfrm>
                <a:custGeom>
                  <a:avLst/>
                  <a:gdLst>
                    <a:gd name="T0" fmla="*/ 42 w 86"/>
                    <a:gd name="T1" fmla="*/ 75 h 76"/>
                    <a:gd name="T2" fmla="*/ 0 w 86"/>
                    <a:gd name="T3" fmla="*/ 75 h 76"/>
                    <a:gd name="T4" fmla="*/ 0 w 86"/>
                    <a:gd name="T5" fmla="*/ 0 h 76"/>
                    <a:gd name="T6" fmla="*/ 85 w 86"/>
                    <a:gd name="T7" fmla="*/ 0 h 76"/>
                    <a:gd name="T8" fmla="*/ 85 w 86"/>
                    <a:gd name="T9" fmla="*/ 75 h 76"/>
                    <a:gd name="T10" fmla="*/ 42 w 86"/>
                    <a:gd name="T11" fmla="*/ 75 h 76"/>
                  </a:gdLst>
                  <a:ahLst/>
                  <a:cxnLst>
                    <a:cxn ang="0">
                      <a:pos x="T0" y="T1"/>
                    </a:cxn>
                    <a:cxn ang="0">
                      <a:pos x="T2" y="T3"/>
                    </a:cxn>
                    <a:cxn ang="0">
                      <a:pos x="T4" y="T5"/>
                    </a:cxn>
                    <a:cxn ang="0">
                      <a:pos x="T6" y="T7"/>
                    </a:cxn>
                    <a:cxn ang="0">
                      <a:pos x="T8" y="T9"/>
                    </a:cxn>
                    <a:cxn ang="0">
                      <a:pos x="T10" y="T11"/>
                    </a:cxn>
                  </a:cxnLst>
                  <a:rect l="0" t="0" r="r" b="b"/>
                  <a:pathLst>
                    <a:path w="86" h="76">
                      <a:moveTo>
                        <a:pt x="42" y="75"/>
                      </a:moveTo>
                      <a:lnTo>
                        <a:pt x="0" y="75"/>
                      </a:lnTo>
                      <a:lnTo>
                        <a:pt x="0" y="0"/>
                      </a:lnTo>
                      <a:lnTo>
                        <a:pt x="85" y="0"/>
                      </a:lnTo>
                      <a:lnTo>
                        <a:pt x="85"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5" name="Freeform 17"/>
                <p:cNvSpPr>
                  <a:spLocks noChangeArrowheads="1"/>
                </p:cNvSpPr>
                <p:nvPr/>
              </p:nvSpPr>
              <p:spPr bwMode="auto">
                <a:xfrm>
                  <a:off x="2005013" y="1185863"/>
                  <a:ext cx="31750" cy="49212"/>
                </a:xfrm>
                <a:custGeom>
                  <a:avLst/>
                  <a:gdLst>
                    <a:gd name="T0" fmla="*/ 43 w 86"/>
                    <a:gd name="T1" fmla="*/ 136 h 137"/>
                    <a:gd name="T2" fmla="*/ 0 w 86"/>
                    <a:gd name="T3" fmla="*/ 136 h 137"/>
                    <a:gd name="T4" fmla="*/ 0 w 86"/>
                    <a:gd name="T5" fmla="*/ 0 h 137"/>
                    <a:gd name="T6" fmla="*/ 85 w 86"/>
                    <a:gd name="T7" fmla="*/ 0 h 137"/>
                    <a:gd name="T8" fmla="*/ 85 w 86"/>
                    <a:gd name="T9" fmla="*/ 136 h 137"/>
                    <a:gd name="T10" fmla="*/ 43 w 86"/>
                    <a:gd name="T11" fmla="*/ 136 h 137"/>
                  </a:gdLst>
                  <a:ahLst/>
                  <a:cxnLst>
                    <a:cxn ang="0">
                      <a:pos x="T0" y="T1"/>
                    </a:cxn>
                    <a:cxn ang="0">
                      <a:pos x="T2" y="T3"/>
                    </a:cxn>
                    <a:cxn ang="0">
                      <a:pos x="T4" y="T5"/>
                    </a:cxn>
                    <a:cxn ang="0">
                      <a:pos x="T6" y="T7"/>
                    </a:cxn>
                    <a:cxn ang="0">
                      <a:pos x="T8" y="T9"/>
                    </a:cxn>
                    <a:cxn ang="0">
                      <a:pos x="T10" y="T11"/>
                    </a:cxn>
                  </a:cxnLst>
                  <a:rect l="0" t="0" r="r" b="b"/>
                  <a:pathLst>
                    <a:path w="86" h="137">
                      <a:moveTo>
                        <a:pt x="43" y="136"/>
                      </a:moveTo>
                      <a:lnTo>
                        <a:pt x="0" y="136"/>
                      </a:lnTo>
                      <a:lnTo>
                        <a:pt x="0" y="0"/>
                      </a:lnTo>
                      <a:lnTo>
                        <a:pt x="85" y="0"/>
                      </a:lnTo>
                      <a:lnTo>
                        <a:pt x="85" y="136"/>
                      </a:lnTo>
                      <a:lnTo>
                        <a:pt x="43" y="13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6" name="Freeform 18"/>
                <p:cNvSpPr>
                  <a:spLocks noChangeArrowheads="1"/>
                </p:cNvSpPr>
                <p:nvPr/>
              </p:nvSpPr>
              <p:spPr bwMode="auto">
                <a:xfrm>
                  <a:off x="1909763" y="709613"/>
                  <a:ext cx="222250" cy="522287"/>
                </a:xfrm>
                <a:custGeom>
                  <a:avLst/>
                  <a:gdLst>
                    <a:gd name="T0" fmla="*/ 508 w 617"/>
                    <a:gd name="T1" fmla="*/ 167 h 1453"/>
                    <a:gd name="T2" fmla="*/ 346 w 617"/>
                    <a:gd name="T3" fmla="*/ 167 h 1453"/>
                    <a:gd name="T4" fmla="*/ 346 w 617"/>
                    <a:gd name="T5" fmla="*/ 37 h 1453"/>
                    <a:gd name="T6" fmla="*/ 308 w 617"/>
                    <a:gd name="T7" fmla="*/ 0 h 1453"/>
                    <a:gd name="T8" fmla="*/ 271 w 617"/>
                    <a:gd name="T9" fmla="*/ 37 h 1453"/>
                    <a:gd name="T10" fmla="*/ 271 w 617"/>
                    <a:gd name="T11" fmla="*/ 167 h 1453"/>
                    <a:gd name="T12" fmla="*/ 108 w 617"/>
                    <a:gd name="T13" fmla="*/ 167 h 1453"/>
                    <a:gd name="T14" fmla="*/ 0 w 617"/>
                    <a:gd name="T15" fmla="*/ 275 h 1453"/>
                    <a:gd name="T16" fmla="*/ 0 w 617"/>
                    <a:gd name="T17" fmla="*/ 1452 h 1453"/>
                    <a:gd name="T18" fmla="*/ 76 w 617"/>
                    <a:gd name="T19" fmla="*/ 1452 h 1453"/>
                    <a:gd name="T20" fmla="*/ 76 w 617"/>
                    <a:gd name="T21" fmla="*/ 275 h 1453"/>
                    <a:gd name="T22" fmla="*/ 108 w 617"/>
                    <a:gd name="T23" fmla="*/ 243 h 1453"/>
                    <a:gd name="T24" fmla="*/ 508 w 617"/>
                    <a:gd name="T25" fmla="*/ 243 h 1453"/>
                    <a:gd name="T26" fmla="*/ 542 w 617"/>
                    <a:gd name="T27" fmla="*/ 275 h 1453"/>
                    <a:gd name="T28" fmla="*/ 542 w 617"/>
                    <a:gd name="T29" fmla="*/ 1452 h 1453"/>
                    <a:gd name="T30" fmla="*/ 616 w 617"/>
                    <a:gd name="T31" fmla="*/ 1452 h 1453"/>
                    <a:gd name="T32" fmla="*/ 616 w 617"/>
                    <a:gd name="T33" fmla="*/ 275 h 1453"/>
                    <a:gd name="T34" fmla="*/ 508 w 617"/>
                    <a:gd name="T35" fmla="*/ 167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7" h="1453">
                      <a:moveTo>
                        <a:pt x="508" y="167"/>
                      </a:moveTo>
                      <a:lnTo>
                        <a:pt x="346" y="167"/>
                      </a:lnTo>
                      <a:lnTo>
                        <a:pt x="346" y="37"/>
                      </a:lnTo>
                      <a:cubicBezTo>
                        <a:pt x="346" y="17"/>
                        <a:pt x="328" y="0"/>
                        <a:pt x="308" y="0"/>
                      </a:cubicBezTo>
                      <a:cubicBezTo>
                        <a:pt x="287" y="0"/>
                        <a:pt x="271" y="17"/>
                        <a:pt x="271" y="37"/>
                      </a:cubicBezTo>
                      <a:lnTo>
                        <a:pt x="271" y="167"/>
                      </a:lnTo>
                      <a:lnTo>
                        <a:pt x="108" y="167"/>
                      </a:lnTo>
                      <a:cubicBezTo>
                        <a:pt x="48" y="167"/>
                        <a:pt x="0" y="216"/>
                        <a:pt x="0" y="275"/>
                      </a:cubicBezTo>
                      <a:lnTo>
                        <a:pt x="0" y="1452"/>
                      </a:lnTo>
                      <a:lnTo>
                        <a:pt x="76" y="1452"/>
                      </a:lnTo>
                      <a:lnTo>
                        <a:pt x="76" y="275"/>
                      </a:lnTo>
                      <a:cubicBezTo>
                        <a:pt x="76" y="257"/>
                        <a:pt x="91" y="243"/>
                        <a:pt x="108" y="243"/>
                      </a:cubicBezTo>
                      <a:lnTo>
                        <a:pt x="508" y="243"/>
                      </a:lnTo>
                      <a:cubicBezTo>
                        <a:pt x="526" y="243"/>
                        <a:pt x="542" y="257"/>
                        <a:pt x="542" y="275"/>
                      </a:cubicBezTo>
                      <a:lnTo>
                        <a:pt x="542" y="1452"/>
                      </a:lnTo>
                      <a:lnTo>
                        <a:pt x="616" y="1452"/>
                      </a:lnTo>
                      <a:lnTo>
                        <a:pt x="616" y="275"/>
                      </a:lnTo>
                      <a:cubicBezTo>
                        <a:pt x="616" y="216"/>
                        <a:pt x="567" y="167"/>
                        <a:pt x="508" y="16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grpSp>
      <p:grpSp>
        <p:nvGrpSpPr>
          <p:cNvPr id="9" name="Group 8">
            <a:extLst>
              <a:ext uri="{FF2B5EF4-FFF2-40B4-BE49-F238E27FC236}">
                <a16:creationId xmlns:a16="http://schemas.microsoft.com/office/drawing/2014/main" id="{79C36583-2943-5DB1-9B52-D282BE025DE7}"/>
              </a:ext>
            </a:extLst>
          </p:cNvPr>
          <p:cNvGrpSpPr/>
          <p:nvPr/>
        </p:nvGrpSpPr>
        <p:grpSpPr>
          <a:xfrm>
            <a:off x="256099" y="3436245"/>
            <a:ext cx="2560890" cy="450547"/>
            <a:chOff x="445113" y="3074507"/>
            <a:chExt cx="2560890" cy="450547"/>
          </a:xfrm>
        </p:grpSpPr>
        <p:sp>
          <p:nvSpPr>
            <p:cNvPr id="54" name="Rectangle 53"/>
            <p:cNvSpPr/>
            <p:nvPr/>
          </p:nvSpPr>
          <p:spPr>
            <a:xfrm>
              <a:off x="445113" y="3156877"/>
              <a:ext cx="2560890" cy="3085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91440" bIns="0" rtlCol="0" anchor="ctr" anchorCtr="0"/>
            <a:lstStyle/>
            <a:p>
              <a:pPr algn="ctr">
                <a:lnSpc>
                  <a:spcPct val="110000"/>
                </a:lnSpc>
              </a:pPr>
              <a:r>
                <a:rPr lang="en-AU" sz="1200" b="1">
                  <a:solidFill>
                    <a:schemeClr val="accent1">
                      <a:lumMod val="75000"/>
                    </a:schemeClr>
                  </a:solidFill>
                  <a:ea typeface="Calibri" charset="0"/>
                  <a:cs typeface="Calibri" charset="0"/>
                </a:rPr>
                <a:t>Improve Reliability</a:t>
              </a:r>
            </a:p>
          </p:txBody>
        </p:sp>
        <p:grpSp>
          <p:nvGrpSpPr>
            <p:cNvPr id="177" name="Group 176" title="Spedometer symbol"/>
            <p:cNvGrpSpPr/>
            <p:nvPr/>
          </p:nvGrpSpPr>
          <p:grpSpPr>
            <a:xfrm>
              <a:off x="481132" y="3074507"/>
              <a:ext cx="465524" cy="450547"/>
              <a:chOff x="1407" y="4465040"/>
              <a:chExt cx="294290" cy="294290"/>
            </a:xfrm>
          </p:grpSpPr>
          <p:sp>
            <p:nvSpPr>
              <p:cNvPr id="178" name="Rectangle 177"/>
              <p:cNvSpPr/>
              <p:nvPr/>
            </p:nvSpPr>
            <p:spPr>
              <a:xfrm>
                <a:off x="1407" y="4465040"/>
                <a:ext cx="294290" cy="2942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179" name="Group 178"/>
              <p:cNvGrpSpPr/>
              <p:nvPr/>
            </p:nvGrpSpPr>
            <p:grpSpPr>
              <a:xfrm>
                <a:off x="64592" y="4530294"/>
                <a:ext cx="170004" cy="171846"/>
                <a:chOff x="846138" y="4168775"/>
                <a:chExt cx="454025" cy="454025"/>
              </a:xfrm>
              <a:solidFill>
                <a:schemeClr val="bg1"/>
              </a:solidFill>
            </p:grpSpPr>
            <p:sp>
              <p:nvSpPr>
                <p:cNvPr id="180" name="Freeform 41"/>
                <p:cNvSpPr>
                  <a:spLocks noChangeArrowheads="1"/>
                </p:cNvSpPr>
                <p:nvPr/>
              </p:nvSpPr>
              <p:spPr bwMode="auto">
                <a:xfrm>
                  <a:off x="912813" y="4235450"/>
                  <a:ext cx="319087" cy="160338"/>
                </a:xfrm>
                <a:custGeom>
                  <a:avLst/>
                  <a:gdLst>
                    <a:gd name="T0" fmla="*/ 74 w 885"/>
                    <a:gd name="T1" fmla="*/ 443 h 447"/>
                    <a:gd name="T2" fmla="*/ 441 w 885"/>
                    <a:gd name="T3" fmla="*/ 76 h 447"/>
                    <a:gd name="T4" fmla="*/ 810 w 885"/>
                    <a:gd name="T5" fmla="*/ 443 h 447"/>
                    <a:gd name="T6" fmla="*/ 810 w 885"/>
                    <a:gd name="T7" fmla="*/ 446 h 447"/>
                    <a:gd name="T8" fmla="*/ 884 w 885"/>
                    <a:gd name="T9" fmla="*/ 446 h 447"/>
                    <a:gd name="T10" fmla="*/ 884 w 885"/>
                    <a:gd name="T11" fmla="*/ 443 h 447"/>
                    <a:gd name="T12" fmla="*/ 441 w 885"/>
                    <a:gd name="T13" fmla="*/ 0 h 447"/>
                    <a:gd name="T14" fmla="*/ 0 w 885"/>
                    <a:gd name="T15" fmla="*/ 443 h 447"/>
                    <a:gd name="T16" fmla="*/ 0 w 885"/>
                    <a:gd name="T17" fmla="*/ 446 h 447"/>
                    <a:gd name="T18" fmla="*/ 74 w 885"/>
                    <a:gd name="T19" fmla="*/ 446 h 447"/>
                    <a:gd name="T20" fmla="*/ 74 w 885"/>
                    <a:gd name="T21" fmla="*/ 443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5" h="447">
                      <a:moveTo>
                        <a:pt x="74" y="443"/>
                      </a:moveTo>
                      <a:cubicBezTo>
                        <a:pt x="74" y="240"/>
                        <a:pt x="239" y="76"/>
                        <a:pt x="441" y="76"/>
                      </a:cubicBezTo>
                      <a:cubicBezTo>
                        <a:pt x="644" y="76"/>
                        <a:pt x="810" y="240"/>
                        <a:pt x="810" y="443"/>
                      </a:cubicBezTo>
                      <a:cubicBezTo>
                        <a:pt x="810" y="445"/>
                        <a:pt x="810" y="445"/>
                        <a:pt x="810" y="446"/>
                      </a:cubicBezTo>
                      <a:lnTo>
                        <a:pt x="884" y="446"/>
                      </a:lnTo>
                      <a:cubicBezTo>
                        <a:pt x="884" y="445"/>
                        <a:pt x="884" y="445"/>
                        <a:pt x="884" y="443"/>
                      </a:cubicBezTo>
                      <a:cubicBezTo>
                        <a:pt x="884" y="199"/>
                        <a:pt x="687" y="0"/>
                        <a:pt x="441" y="0"/>
                      </a:cubicBezTo>
                      <a:cubicBezTo>
                        <a:pt x="197" y="0"/>
                        <a:pt x="0" y="199"/>
                        <a:pt x="0" y="443"/>
                      </a:cubicBezTo>
                      <a:cubicBezTo>
                        <a:pt x="0" y="445"/>
                        <a:pt x="0" y="445"/>
                        <a:pt x="0" y="446"/>
                      </a:cubicBezTo>
                      <a:lnTo>
                        <a:pt x="74" y="446"/>
                      </a:lnTo>
                      <a:cubicBezTo>
                        <a:pt x="74" y="445"/>
                        <a:pt x="74" y="445"/>
                        <a:pt x="74" y="44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81" name="Freeform 42"/>
                <p:cNvSpPr>
                  <a:spLocks noChangeArrowheads="1"/>
                </p:cNvSpPr>
                <p:nvPr/>
              </p:nvSpPr>
              <p:spPr bwMode="auto">
                <a:xfrm>
                  <a:off x="1017588" y="4344988"/>
                  <a:ext cx="128587" cy="168275"/>
                </a:xfrm>
                <a:custGeom>
                  <a:avLst/>
                  <a:gdLst>
                    <a:gd name="T0" fmla="*/ 358 w 359"/>
                    <a:gd name="T1" fmla="*/ 0 h 467"/>
                    <a:gd name="T2" fmla="*/ 174 w 359"/>
                    <a:gd name="T3" fmla="*/ 168 h 467"/>
                    <a:gd name="T4" fmla="*/ 150 w 359"/>
                    <a:gd name="T5" fmla="*/ 165 h 467"/>
                    <a:gd name="T6" fmla="*/ 0 w 359"/>
                    <a:gd name="T7" fmla="*/ 315 h 467"/>
                    <a:gd name="T8" fmla="*/ 150 w 359"/>
                    <a:gd name="T9" fmla="*/ 466 h 467"/>
                    <a:gd name="T10" fmla="*/ 300 w 359"/>
                    <a:gd name="T11" fmla="*/ 315 h 467"/>
                    <a:gd name="T12" fmla="*/ 284 w 359"/>
                    <a:gd name="T13" fmla="*/ 247 h 467"/>
                    <a:gd name="T14" fmla="*/ 358 w 359"/>
                    <a:gd name="T15" fmla="*/ 0 h 467"/>
                    <a:gd name="T16" fmla="*/ 150 w 359"/>
                    <a:gd name="T17" fmla="*/ 391 h 467"/>
                    <a:gd name="T18" fmla="*/ 76 w 359"/>
                    <a:gd name="T19" fmla="*/ 315 h 467"/>
                    <a:gd name="T20" fmla="*/ 150 w 359"/>
                    <a:gd name="T21" fmla="*/ 241 h 467"/>
                    <a:gd name="T22" fmla="*/ 226 w 359"/>
                    <a:gd name="T23" fmla="*/ 315 h 467"/>
                    <a:gd name="T24" fmla="*/ 150 w 359"/>
                    <a:gd name="T25" fmla="*/ 391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467">
                      <a:moveTo>
                        <a:pt x="358" y="0"/>
                      </a:moveTo>
                      <a:lnTo>
                        <a:pt x="174" y="168"/>
                      </a:lnTo>
                      <a:cubicBezTo>
                        <a:pt x="167" y="167"/>
                        <a:pt x="159" y="165"/>
                        <a:pt x="150" y="165"/>
                      </a:cubicBezTo>
                      <a:cubicBezTo>
                        <a:pt x="68" y="165"/>
                        <a:pt x="0" y="233"/>
                        <a:pt x="0" y="315"/>
                      </a:cubicBezTo>
                      <a:cubicBezTo>
                        <a:pt x="0" y="398"/>
                        <a:pt x="68" y="466"/>
                        <a:pt x="150" y="466"/>
                      </a:cubicBezTo>
                      <a:cubicBezTo>
                        <a:pt x="234" y="466"/>
                        <a:pt x="300" y="399"/>
                        <a:pt x="300" y="315"/>
                      </a:cubicBezTo>
                      <a:cubicBezTo>
                        <a:pt x="300" y="291"/>
                        <a:pt x="294" y="267"/>
                        <a:pt x="284" y="247"/>
                      </a:cubicBezTo>
                      <a:lnTo>
                        <a:pt x="358" y="0"/>
                      </a:lnTo>
                      <a:close/>
                      <a:moveTo>
                        <a:pt x="150" y="391"/>
                      </a:moveTo>
                      <a:cubicBezTo>
                        <a:pt x="109" y="391"/>
                        <a:pt x="76" y="357"/>
                        <a:pt x="76" y="315"/>
                      </a:cubicBezTo>
                      <a:cubicBezTo>
                        <a:pt x="76" y="274"/>
                        <a:pt x="108" y="241"/>
                        <a:pt x="150" y="241"/>
                      </a:cubicBezTo>
                      <a:cubicBezTo>
                        <a:pt x="192" y="241"/>
                        <a:pt x="226" y="274"/>
                        <a:pt x="226" y="315"/>
                      </a:cubicBezTo>
                      <a:cubicBezTo>
                        <a:pt x="226" y="358"/>
                        <a:pt x="193" y="391"/>
                        <a:pt x="150" y="391"/>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82" name="Freeform 43"/>
                <p:cNvSpPr>
                  <a:spLocks noChangeArrowheads="1"/>
                </p:cNvSpPr>
                <p:nvPr/>
              </p:nvSpPr>
              <p:spPr bwMode="auto">
                <a:xfrm>
                  <a:off x="846138" y="4168775"/>
                  <a:ext cx="454025" cy="454025"/>
                </a:xfrm>
                <a:custGeom>
                  <a:avLst/>
                  <a:gdLst>
                    <a:gd name="T0" fmla="*/ 630 w 1260"/>
                    <a:gd name="T1" fmla="*/ 0 h 1262"/>
                    <a:gd name="T2" fmla="*/ 0 w 1260"/>
                    <a:gd name="T3" fmla="*/ 631 h 1262"/>
                    <a:gd name="T4" fmla="*/ 630 w 1260"/>
                    <a:gd name="T5" fmla="*/ 1261 h 1262"/>
                    <a:gd name="T6" fmla="*/ 1259 w 1260"/>
                    <a:gd name="T7" fmla="*/ 631 h 1262"/>
                    <a:gd name="T8" fmla="*/ 630 w 1260"/>
                    <a:gd name="T9" fmla="*/ 0 h 1262"/>
                    <a:gd name="T10" fmla="*/ 630 w 1260"/>
                    <a:gd name="T11" fmla="*/ 1185 h 1262"/>
                    <a:gd name="T12" fmla="*/ 74 w 1260"/>
                    <a:gd name="T13" fmla="*/ 631 h 1262"/>
                    <a:gd name="T14" fmla="*/ 630 w 1260"/>
                    <a:gd name="T15" fmla="*/ 76 h 1262"/>
                    <a:gd name="T16" fmla="*/ 1185 w 1260"/>
                    <a:gd name="T17" fmla="*/ 631 h 1262"/>
                    <a:gd name="T18" fmla="*/ 630 w 1260"/>
                    <a:gd name="T19" fmla="*/ 1185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0" h="1262">
                      <a:moveTo>
                        <a:pt x="630" y="0"/>
                      </a:moveTo>
                      <a:cubicBezTo>
                        <a:pt x="282" y="0"/>
                        <a:pt x="0" y="282"/>
                        <a:pt x="0" y="631"/>
                      </a:cubicBezTo>
                      <a:cubicBezTo>
                        <a:pt x="0" y="979"/>
                        <a:pt x="282" y="1261"/>
                        <a:pt x="630" y="1261"/>
                      </a:cubicBezTo>
                      <a:cubicBezTo>
                        <a:pt x="979" y="1261"/>
                        <a:pt x="1259" y="979"/>
                        <a:pt x="1259" y="631"/>
                      </a:cubicBezTo>
                      <a:cubicBezTo>
                        <a:pt x="1259" y="282"/>
                        <a:pt x="979" y="0"/>
                        <a:pt x="630" y="0"/>
                      </a:cubicBezTo>
                      <a:close/>
                      <a:moveTo>
                        <a:pt x="630" y="1185"/>
                      </a:moveTo>
                      <a:cubicBezTo>
                        <a:pt x="323" y="1185"/>
                        <a:pt x="74" y="937"/>
                        <a:pt x="74" y="631"/>
                      </a:cubicBezTo>
                      <a:cubicBezTo>
                        <a:pt x="74" y="326"/>
                        <a:pt x="323" y="76"/>
                        <a:pt x="630" y="76"/>
                      </a:cubicBezTo>
                      <a:cubicBezTo>
                        <a:pt x="936" y="76"/>
                        <a:pt x="1185" y="326"/>
                        <a:pt x="1185" y="631"/>
                      </a:cubicBezTo>
                      <a:cubicBezTo>
                        <a:pt x="1185" y="937"/>
                        <a:pt x="936" y="1185"/>
                        <a:pt x="630" y="1185"/>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grpSp>
      <p:grpSp>
        <p:nvGrpSpPr>
          <p:cNvPr id="31" name="Group 30" title="WSP Goals Diagram"/>
          <p:cNvGrpSpPr/>
          <p:nvPr/>
        </p:nvGrpSpPr>
        <p:grpSpPr>
          <a:xfrm>
            <a:off x="3038899" y="2471262"/>
            <a:ext cx="2967696" cy="2912162"/>
            <a:chOff x="3052559" y="1436857"/>
            <a:chExt cx="3083354" cy="3088293"/>
          </a:xfrm>
        </p:grpSpPr>
        <p:grpSp>
          <p:nvGrpSpPr>
            <p:cNvPr id="19" name="Group 18"/>
            <p:cNvGrpSpPr/>
            <p:nvPr/>
          </p:nvGrpSpPr>
          <p:grpSpPr>
            <a:xfrm>
              <a:off x="3052559" y="1436857"/>
              <a:ext cx="3083354" cy="3088293"/>
              <a:chOff x="3052559" y="1436857"/>
              <a:chExt cx="3083354" cy="3088293"/>
            </a:xfrm>
          </p:grpSpPr>
          <p:sp>
            <p:nvSpPr>
              <p:cNvPr id="21" name="Freeform 20"/>
              <p:cNvSpPr/>
              <p:nvPr/>
            </p:nvSpPr>
            <p:spPr>
              <a:xfrm rot="26939385">
                <a:off x="4516146" y="2431494"/>
                <a:ext cx="130705" cy="34490"/>
              </a:xfrm>
              <a:custGeom>
                <a:avLst/>
                <a:gdLst>
                  <a:gd name="connsiteX0" fmla="*/ 0 w 130705"/>
                  <a:gd name="connsiteY0" fmla="*/ 17244 h 34489"/>
                  <a:gd name="connsiteX1" fmla="*/ 130705 w 130705"/>
                  <a:gd name="connsiteY1" fmla="*/ 17244 h 34489"/>
                </a:gdLst>
                <a:ahLst/>
                <a:cxnLst>
                  <a:cxn ang="0">
                    <a:pos x="connsiteX0" y="connsiteY0"/>
                  </a:cxn>
                  <a:cxn ang="0">
                    <a:pos x="connsiteX1" y="connsiteY1"/>
                  </a:cxn>
                </a:cxnLst>
                <a:rect l="l" t="t" r="r" b="b"/>
                <a:pathLst>
                  <a:path w="130705" h="34489">
                    <a:moveTo>
                      <a:pt x="130705" y="17245"/>
                    </a:moveTo>
                    <a:lnTo>
                      <a:pt x="0" y="1724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74785" tIns="13977" rIns="74784" bIns="13977" numCol="1" spcCol="1270" anchor="ctr" anchorCtr="0">
                <a:noAutofit/>
              </a:bodyPr>
              <a:lstStyle/>
              <a:p>
                <a:pPr algn="ctr" defTabSz="222250">
                  <a:lnSpc>
                    <a:spcPct val="90000"/>
                  </a:lnSpc>
                  <a:spcBef>
                    <a:spcPct val="0"/>
                  </a:spcBef>
                  <a:spcAft>
                    <a:spcPct val="35000"/>
                  </a:spcAft>
                </a:pPr>
                <a:endParaRPr lang="en-US" sz="500"/>
              </a:p>
            </p:txBody>
          </p:sp>
          <p:sp>
            <p:nvSpPr>
              <p:cNvPr id="22" name="Freeform 21"/>
              <p:cNvSpPr/>
              <p:nvPr/>
            </p:nvSpPr>
            <p:spPr>
              <a:xfrm>
                <a:off x="4112589" y="1436857"/>
                <a:ext cx="946614" cy="946614"/>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343" tIns="144343" rIns="144343" bIns="144343" numCol="1" spcCol="1270" anchor="ctr" anchorCtr="0">
                <a:noAutofit/>
              </a:bodyPr>
              <a:lstStyle/>
              <a:p>
                <a:pPr algn="ctr" defTabSz="400050">
                  <a:lnSpc>
                    <a:spcPct val="90000"/>
                  </a:lnSpc>
                  <a:spcBef>
                    <a:spcPct val="0"/>
                  </a:spcBef>
                  <a:spcAft>
                    <a:spcPct val="35000"/>
                  </a:spcAft>
                </a:pPr>
                <a:r>
                  <a:rPr lang="en-US" sz="850" b="1" i="1"/>
                  <a:t>Ensure Safe Highways</a:t>
                </a:r>
              </a:p>
            </p:txBody>
          </p:sp>
          <p:sp>
            <p:nvSpPr>
              <p:cNvPr id="23" name="Freeform 22"/>
              <p:cNvSpPr/>
              <p:nvPr/>
            </p:nvSpPr>
            <p:spPr>
              <a:xfrm rot="18333">
                <a:off x="5064295" y="2972929"/>
                <a:ext cx="125011" cy="34489"/>
              </a:xfrm>
              <a:custGeom>
                <a:avLst/>
                <a:gdLst>
                  <a:gd name="connsiteX0" fmla="*/ 0 w 125011"/>
                  <a:gd name="connsiteY0" fmla="*/ 17244 h 34489"/>
                  <a:gd name="connsiteX1" fmla="*/ 125011 w 125011"/>
                  <a:gd name="connsiteY1" fmla="*/ 17244 h 34489"/>
                </a:gdLst>
                <a:ahLst/>
                <a:cxnLst>
                  <a:cxn ang="0">
                    <a:pos x="connsiteX0" y="connsiteY0"/>
                  </a:cxn>
                  <a:cxn ang="0">
                    <a:pos x="connsiteX1" y="connsiteY1"/>
                  </a:cxn>
                </a:cxnLst>
                <a:rect l="l" t="t" r="r" b="b"/>
                <a:pathLst>
                  <a:path w="125011" h="34489">
                    <a:moveTo>
                      <a:pt x="0" y="17244"/>
                    </a:moveTo>
                    <a:lnTo>
                      <a:pt x="125011" y="172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72080" tIns="14118" rIns="72080" bIns="14120" numCol="1" spcCol="1270" anchor="ctr" anchorCtr="0">
                <a:noAutofit/>
              </a:bodyPr>
              <a:lstStyle/>
              <a:p>
                <a:pPr algn="ctr" defTabSz="222250">
                  <a:lnSpc>
                    <a:spcPct val="90000"/>
                  </a:lnSpc>
                  <a:spcBef>
                    <a:spcPct val="0"/>
                  </a:spcBef>
                  <a:spcAft>
                    <a:spcPct val="35000"/>
                  </a:spcAft>
                </a:pPr>
                <a:endParaRPr lang="en-US" sz="500"/>
              </a:p>
            </p:txBody>
          </p:sp>
          <p:sp>
            <p:nvSpPr>
              <p:cNvPr id="24" name="Freeform 23"/>
              <p:cNvSpPr/>
              <p:nvPr/>
            </p:nvSpPr>
            <p:spPr>
              <a:xfrm>
                <a:off x="5189299" y="2516867"/>
                <a:ext cx="946614" cy="946614"/>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343" tIns="144343" rIns="144343" bIns="144343" numCol="1" spcCol="1270" anchor="ctr" anchorCtr="0">
                <a:noAutofit/>
              </a:bodyPr>
              <a:lstStyle/>
              <a:p>
                <a:pPr algn="ctr" defTabSz="400050">
                  <a:lnSpc>
                    <a:spcPct val="90000"/>
                  </a:lnSpc>
                  <a:spcBef>
                    <a:spcPct val="0"/>
                  </a:spcBef>
                  <a:spcAft>
                    <a:spcPct val="35000"/>
                  </a:spcAft>
                </a:pPr>
                <a:r>
                  <a:rPr lang="en-US" sz="850" b="1" i="1"/>
                  <a:t>Reduce Public Safety Risks</a:t>
                </a:r>
              </a:p>
            </p:txBody>
          </p:sp>
          <p:sp>
            <p:nvSpPr>
              <p:cNvPr id="27" name="Freeform 26"/>
              <p:cNvSpPr/>
              <p:nvPr/>
            </p:nvSpPr>
            <p:spPr>
              <a:xfrm rot="16215525">
                <a:off x="4520611" y="3511313"/>
                <a:ext cx="135882" cy="34490"/>
              </a:xfrm>
              <a:custGeom>
                <a:avLst/>
                <a:gdLst>
                  <a:gd name="connsiteX0" fmla="*/ 0 w 135881"/>
                  <a:gd name="connsiteY0" fmla="*/ 17244 h 34489"/>
                  <a:gd name="connsiteX1" fmla="*/ 135881 w 135881"/>
                  <a:gd name="connsiteY1" fmla="*/ 17244 h 34489"/>
                </a:gdLst>
                <a:ahLst/>
                <a:cxnLst>
                  <a:cxn ang="0">
                    <a:pos x="connsiteX0" y="connsiteY0"/>
                  </a:cxn>
                  <a:cxn ang="0">
                    <a:pos x="connsiteX1" y="connsiteY1"/>
                  </a:cxn>
                </a:cxnLst>
                <a:rect l="l" t="t" r="r" b="b"/>
                <a:pathLst>
                  <a:path w="135881" h="34489">
                    <a:moveTo>
                      <a:pt x="135881" y="17245"/>
                    </a:moveTo>
                    <a:lnTo>
                      <a:pt x="0" y="1724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77243" tIns="13848" rIns="77244" bIns="13847" numCol="1" spcCol="1270" anchor="ctr" anchorCtr="0">
                <a:noAutofit/>
              </a:bodyPr>
              <a:lstStyle/>
              <a:p>
                <a:pPr algn="ctr" defTabSz="222250">
                  <a:lnSpc>
                    <a:spcPct val="90000"/>
                  </a:lnSpc>
                  <a:spcBef>
                    <a:spcPct val="0"/>
                  </a:spcBef>
                  <a:spcAft>
                    <a:spcPct val="35000"/>
                  </a:spcAft>
                </a:pPr>
                <a:endParaRPr lang="en-US" sz="500"/>
              </a:p>
            </p:txBody>
          </p:sp>
          <p:sp>
            <p:nvSpPr>
              <p:cNvPr id="28" name="Freeform 27"/>
              <p:cNvSpPr/>
              <p:nvPr/>
            </p:nvSpPr>
            <p:spPr>
              <a:xfrm>
                <a:off x="4112589" y="3578536"/>
                <a:ext cx="946614" cy="946614"/>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343" tIns="144343" rIns="144343" bIns="144343" numCol="1" spcCol="1270" anchor="ctr" anchorCtr="0">
                <a:noAutofit/>
              </a:bodyPr>
              <a:lstStyle/>
              <a:p>
                <a:pPr algn="ctr" defTabSz="400050">
                  <a:lnSpc>
                    <a:spcPct val="90000"/>
                  </a:lnSpc>
                  <a:spcBef>
                    <a:spcPct val="0"/>
                  </a:spcBef>
                  <a:spcAft>
                    <a:spcPct val="35000"/>
                  </a:spcAft>
                </a:pPr>
                <a:r>
                  <a:rPr lang="en-US" sz="850" b="1" i="1"/>
                  <a:t>Deliver Statewide Public Safety Services</a:t>
                </a:r>
              </a:p>
            </p:txBody>
          </p:sp>
          <p:sp>
            <p:nvSpPr>
              <p:cNvPr id="29" name="Freeform 28"/>
              <p:cNvSpPr/>
              <p:nvPr/>
            </p:nvSpPr>
            <p:spPr>
              <a:xfrm rot="21583422">
                <a:off x="3999167" y="2972639"/>
                <a:ext cx="118529" cy="34490"/>
              </a:xfrm>
              <a:custGeom>
                <a:avLst/>
                <a:gdLst>
                  <a:gd name="connsiteX0" fmla="*/ 0 w 118528"/>
                  <a:gd name="connsiteY0" fmla="*/ 17244 h 34489"/>
                  <a:gd name="connsiteX1" fmla="*/ 118528 w 118528"/>
                  <a:gd name="connsiteY1" fmla="*/ 17244 h 34489"/>
                </a:gdLst>
                <a:ahLst/>
                <a:cxnLst>
                  <a:cxn ang="0">
                    <a:pos x="connsiteX0" y="connsiteY0"/>
                  </a:cxn>
                  <a:cxn ang="0">
                    <a:pos x="connsiteX1" y="connsiteY1"/>
                  </a:cxn>
                </a:cxnLst>
                <a:rect l="l" t="t" r="r" b="b"/>
                <a:pathLst>
                  <a:path w="118528" h="34489">
                    <a:moveTo>
                      <a:pt x="118528" y="17245"/>
                    </a:moveTo>
                    <a:lnTo>
                      <a:pt x="0" y="1724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9001" tIns="14281" rIns="69002" bIns="14282" numCol="1" spcCol="1270" anchor="ctr" anchorCtr="0">
                <a:noAutofit/>
              </a:bodyPr>
              <a:lstStyle/>
              <a:p>
                <a:pPr algn="ctr" defTabSz="222250">
                  <a:lnSpc>
                    <a:spcPct val="90000"/>
                  </a:lnSpc>
                  <a:spcBef>
                    <a:spcPct val="0"/>
                  </a:spcBef>
                  <a:spcAft>
                    <a:spcPct val="35000"/>
                  </a:spcAft>
                </a:pPr>
                <a:endParaRPr lang="en-US" sz="500"/>
              </a:p>
            </p:txBody>
          </p:sp>
          <p:sp>
            <p:nvSpPr>
              <p:cNvPr id="30" name="Freeform 29"/>
              <p:cNvSpPr/>
              <p:nvPr/>
            </p:nvSpPr>
            <p:spPr>
              <a:xfrm>
                <a:off x="3052559" y="2516867"/>
                <a:ext cx="946614" cy="946614"/>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343" tIns="144343" rIns="144343" bIns="144343" numCol="1" spcCol="1270" anchor="ctr" anchorCtr="0">
                <a:noAutofit/>
              </a:bodyPr>
              <a:lstStyle/>
              <a:p>
                <a:pPr algn="ctr" defTabSz="400050">
                  <a:lnSpc>
                    <a:spcPct val="90000"/>
                  </a:lnSpc>
                  <a:spcBef>
                    <a:spcPct val="0"/>
                  </a:spcBef>
                  <a:spcAft>
                    <a:spcPct val="35000"/>
                  </a:spcAft>
                </a:pPr>
                <a:r>
                  <a:rPr lang="en-US" sz="850" b="1" i="1"/>
                  <a:t>Improve Quality Service &amp; Innovation</a:t>
                </a:r>
              </a:p>
            </p:txBody>
          </p:sp>
          <p:sp>
            <p:nvSpPr>
              <p:cNvPr id="20" name="Freeform 19"/>
              <p:cNvSpPr/>
              <p:nvPr/>
            </p:nvSpPr>
            <p:spPr>
              <a:xfrm>
                <a:off x="4120929" y="2507696"/>
                <a:ext cx="946614" cy="946614"/>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6883" tIns="146883" rIns="146883" bIns="146883" numCol="1" spcCol="1270" anchor="ctr" anchorCtr="0">
                <a:noAutofit/>
              </a:bodyPr>
              <a:lstStyle/>
              <a:p>
                <a:pPr algn="ctr" defTabSz="577850">
                  <a:lnSpc>
                    <a:spcPct val="90000"/>
                  </a:lnSpc>
                  <a:spcBef>
                    <a:spcPct val="0"/>
                  </a:spcBef>
                  <a:spcAft>
                    <a:spcPct val="35000"/>
                  </a:spcAft>
                </a:pPr>
                <a:r>
                  <a:rPr lang="en-US" sz="1000" b="1" i="1"/>
                  <a:t>Support WSP People</a:t>
                </a:r>
              </a:p>
            </p:txBody>
          </p:sp>
        </p:grpSp>
        <p:sp>
          <p:nvSpPr>
            <p:cNvPr id="13" name="Right Arrow 12"/>
            <p:cNvSpPr/>
            <p:nvPr/>
          </p:nvSpPr>
          <p:spPr>
            <a:xfrm>
              <a:off x="5048250" y="2923915"/>
              <a:ext cx="152400" cy="132519"/>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sp>
          <p:nvSpPr>
            <p:cNvPr id="123" name="Right Arrow 122"/>
            <p:cNvSpPr/>
            <p:nvPr/>
          </p:nvSpPr>
          <p:spPr>
            <a:xfrm rot="5400000">
              <a:off x="4509755" y="3455130"/>
              <a:ext cx="152283" cy="132519"/>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sp>
          <p:nvSpPr>
            <p:cNvPr id="124" name="Right Arrow 123"/>
            <p:cNvSpPr/>
            <p:nvPr/>
          </p:nvSpPr>
          <p:spPr>
            <a:xfrm rot="16200000">
              <a:off x="4499524" y="2382445"/>
              <a:ext cx="172744" cy="132519"/>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sp>
          <p:nvSpPr>
            <p:cNvPr id="125" name="Right Arrow 124"/>
            <p:cNvSpPr/>
            <p:nvPr/>
          </p:nvSpPr>
          <p:spPr>
            <a:xfrm flipH="1">
              <a:off x="3986476" y="2923915"/>
              <a:ext cx="152400" cy="132519"/>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spTree>
    <p:extLst>
      <p:ext uri="{BB962C8B-B14F-4D97-AF65-F5344CB8AC3E}">
        <p14:creationId xmlns:p14="http://schemas.microsoft.com/office/powerpoint/2010/main" val="301198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A car on the road&#10;&#10;Description automatically generated">
            <a:extLst>
              <a:ext uri="{FF2B5EF4-FFF2-40B4-BE49-F238E27FC236}">
                <a16:creationId xmlns:a16="http://schemas.microsoft.com/office/drawing/2014/main" id="{E730ADF9-A4FF-16F2-0F3E-F5B238D222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 y="0"/>
            <a:ext cx="9143499" cy="6858000"/>
          </a:xfrm>
          <a:prstGeom prst="rect">
            <a:avLst/>
          </a:prstGeom>
        </p:spPr>
      </p:pic>
      <p:sp>
        <p:nvSpPr>
          <p:cNvPr id="6" name="Text Placeholder 4"/>
          <p:cNvSpPr txBox="1">
            <a:spLocks/>
          </p:cNvSpPr>
          <p:nvPr/>
        </p:nvSpPr>
        <p:spPr>
          <a:xfrm>
            <a:off x="-148001" y="1365391"/>
            <a:ext cx="7543800" cy="1122878"/>
          </a:xfrm>
          <a:prstGeom prst="rect">
            <a:avLst/>
          </a:prstGeom>
          <a:effectLst>
            <a:outerShdw blurRad="50800" dist="38100" dir="2700000" algn="tl" rotWithShape="0">
              <a:prstClr val="black">
                <a:alpha val="40000"/>
              </a:prstClr>
            </a:outerShdw>
          </a:effectLst>
        </p:spPr>
        <p:txBody>
          <a:bodyPr vert="horz" lIns="91440" tIns="45720" rIns="91440" bIns="45720" rtlCol="0" anchor="b">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ts val="600"/>
              </a:spcAft>
              <a:buNone/>
            </a:pPr>
            <a:r>
              <a:rPr lang="en-US" sz="3600" b="1" spc="-38">
                <a:solidFill>
                  <a:srgbClr val="FFFFFF"/>
                </a:solidFill>
                <a:latin typeface="+mj-lt"/>
                <a:ea typeface="+mj-ea"/>
                <a:cs typeface="+mj-cs"/>
              </a:rPr>
              <a:t>Budget Request Overview</a:t>
            </a:r>
          </a:p>
        </p:txBody>
      </p:sp>
      <p:sp>
        <p:nvSpPr>
          <p:cNvPr id="11" name="TextBox 10"/>
          <p:cNvSpPr txBox="1"/>
          <p:nvPr/>
        </p:nvSpPr>
        <p:spPr>
          <a:xfrm>
            <a:off x="1886455" y="3961180"/>
            <a:ext cx="7543800" cy="532180"/>
          </a:xfrm>
          <a:prstGeom prst="rect">
            <a:avLst/>
          </a:prstGeom>
          <a:effectLst>
            <a:outerShdw blurRad="50800" dist="38100" dir="2700000" algn="tl" rotWithShape="0">
              <a:prstClr val="black">
                <a:alpha val="40000"/>
              </a:prstClr>
            </a:outerShdw>
          </a:effectLst>
        </p:spPr>
        <p:txBody>
          <a:bodyPr vert="horz" lIns="91440" tIns="45720" rIns="91440" bIns="45720" rtlCol="0" anchorCtr="0">
            <a:normAutofit/>
          </a:bodyPr>
          <a:lstStyle/>
          <a:p>
            <a:pPr algn="ctr">
              <a:lnSpc>
                <a:spcPct val="90000"/>
              </a:lnSpc>
              <a:spcBef>
                <a:spcPts val="1000"/>
              </a:spcBef>
              <a:defRPr/>
            </a:pPr>
            <a:r>
              <a:rPr lang="en-US" sz="2800" spc="75">
                <a:solidFill>
                  <a:srgbClr val="FFFFFF"/>
                </a:solidFill>
              </a:rPr>
              <a:t>WSP LMR Modernization</a:t>
            </a:r>
          </a:p>
        </p:txBody>
      </p:sp>
    </p:spTree>
    <p:extLst>
      <p:ext uri="{BB962C8B-B14F-4D97-AF65-F5344CB8AC3E}">
        <p14:creationId xmlns:p14="http://schemas.microsoft.com/office/powerpoint/2010/main" val="1802575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nvGraphicFramePr>
        <p:xfrm>
          <a:off x="13412" y="1205260"/>
          <a:ext cx="9144000" cy="4795492"/>
        </p:xfrm>
        <a:graphic>
          <a:graphicData uri="http://schemas.openxmlformats.org/drawingml/2006/table">
            <a:tbl>
              <a:tblPr firstRow="1" bandRow="1">
                <a:tableStyleId>{5C22544A-7EE6-4342-B048-85BDC9FD1C3A}</a:tableStyleId>
              </a:tblPr>
              <a:tblGrid>
                <a:gridCol w="1296276">
                  <a:extLst>
                    <a:ext uri="{9D8B030D-6E8A-4147-A177-3AD203B41FA5}">
                      <a16:colId xmlns:a16="http://schemas.microsoft.com/office/drawing/2014/main" val="20000"/>
                    </a:ext>
                  </a:extLst>
                </a:gridCol>
                <a:gridCol w="7847724">
                  <a:extLst>
                    <a:ext uri="{9D8B030D-6E8A-4147-A177-3AD203B41FA5}">
                      <a16:colId xmlns:a16="http://schemas.microsoft.com/office/drawing/2014/main" val="20001"/>
                    </a:ext>
                  </a:extLst>
                </a:gridCol>
              </a:tblGrid>
              <a:tr h="710370">
                <a:tc>
                  <a:txBody>
                    <a:bodyPr/>
                    <a:lstStyle/>
                    <a:p>
                      <a:pPr algn="l"/>
                      <a:r>
                        <a:rPr lang="en-US" sz="1000"/>
                        <a:t>LMR Roadmap Strategies</a:t>
                      </a:r>
                    </a:p>
                  </a:txBody>
                  <a:tcPr anchor="ctr">
                    <a:solidFill>
                      <a:schemeClr val="bg1">
                        <a:lumMod val="65000"/>
                      </a:schemeClr>
                    </a:solidFill>
                  </a:tcPr>
                </a:tc>
                <a:tc>
                  <a:txBody>
                    <a:bodyPr/>
                    <a:lstStyle/>
                    <a:p>
                      <a:pPr algn="ctr"/>
                      <a:r>
                        <a:rPr lang="en-US" sz="1000" b="1" i="1">
                          <a:solidFill>
                            <a:schemeClr val="bg1"/>
                          </a:solidFill>
                          <a:ea typeface="Segoe UI Black" panose="020B0A02040204020203" pitchFamily="34" charset="0"/>
                          <a:cs typeface="Segoe UI Black" panose="020B0A02040204020203" pitchFamily="34" charset="0"/>
                        </a:rPr>
                        <a:t>Implementation</a:t>
                      </a:r>
                      <a:r>
                        <a:rPr lang="en-US" sz="1000" b="1" i="1" baseline="0">
                          <a:solidFill>
                            <a:schemeClr val="bg1"/>
                          </a:solidFill>
                          <a:ea typeface="Segoe UI Black" panose="020B0A02040204020203" pitchFamily="34" charset="0"/>
                          <a:cs typeface="Segoe UI Black" panose="020B0A02040204020203" pitchFamily="34" charset="0"/>
                        </a:rPr>
                        <a:t> Projects and Timeline</a:t>
                      </a:r>
                      <a:endParaRPr lang="en-US" sz="1000" b="1" i="1">
                        <a:solidFill>
                          <a:schemeClr val="bg1"/>
                        </a:solidFill>
                        <a:ea typeface="Segoe UI Black" panose="020B0A02040204020203" pitchFamily="34" charset="0"/>
                        <a:cs typeface="Segoe UI Black" panose="020B0A02040204020203" pitchFamily="34" charset="0"/>
                      </a:endParaRPr>
                    </a:p>
                  </a:txBody>
                  <a:tcPr marL="45720" marR="45720" anchor="ctr">
                    <a:lnB w="12700" cap="flat" cmpd="sng" algn="ctr">
                      <a:no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0"/>
                  </a:ext>
                </a:extLst>
              </a:tr>
              <a:tr h="894839">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800" b="1">
                          <a:solidFill>
                            <a:schemeClr val="tx1"/>
                          </a:solidFill>
                          <a:ea typeface="Segoe UI Black" panose="020B0A02040204020203" pitchFamily="34" charset="0"/>
                          <a:cs typeface="Segoe UI Black" panose="020B0A02040204020203" pitchFamily="34" charset="0"/>
                        </a:rPr>
                        <a:t>1.  Increase Statewide Coverage</a:t>
                      </a:r>
                    </a:p>
                  </a:txBody>
                  <a:tcPr anchor="ctr">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Pct val="100000"/>
                        <a:buFont typeface="+mj-lt"/>
                        <a:buNone/>
                        <a:tabLst/>
                        <a:defRPr/>
                      </a:pPr>
                      <a:endParaRPr kumimoji="0" lang="en-US" sz="700" b="0" i="0" u="none" strike="noStrike" kern="1200" cap="none" spc="0" normalizeH="0" baseline="0" noProof="0">
                        <a:ln>
                          <a:noFill/>
                        </a:ln>
                        <a:solidFill>
                          <a:schemeClr val="tx1"/>
                        </a:solidFill>
                        <a:effectLst/>
                        <a:uLnTx/>
                        <a:uFillTx/>
                        <a:latin typeface="+mn-lt"/>
                        <a:ea typeface="Segoe UI Black" panose="020B0A02040204020203" pitchFamily="34" charset="0"/>
                        <a:cs typeface="Segoe UI Black" panose="020B0A02040204020203" pitchFamily="34" charset="0"/>
                      </a:endParaRP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844840052"/>
                  </a:ext>
                </a:extLst>
              </a:tr>
              <a:tr h="1088023">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800" b="1">
                          <a:solidFill>
                            <a:schemeClr val="tx1"/>
                          </a:solidFill>
                          <a:ea typeface="Segoe UI Black" panose="020B0A02040204020203" pitchFamily="34" charset="0"/>
                          <a:cs typeface="Segoe UI Black" panose="020B0A02040204020203" pitchFamily="34" charset="0"/>
                        </a:rPr>
                        <a:t>2. Simplify Useability</a:t>
                      </a:r>
                    </a:p>
                  </a:txBody>
                  <a:tcPr anchor="ct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Pct val="100000"/>
                        <a:buFont typeface="+mj-lt"/>
                        <a:buNone/>
                        <a:tabLst/>
                        <a:defRPr/>
                      </a:pPr>
                      <a:endParaRPr kumimoji="0" lang="en-US" sz="700" b="0" i="0" u="none" strike="noStrike" kern="1200" cap="none" spc="0" normalizeH="0" baseline="0" noProof="0">
                        <a:ln>
                          <a:noFill/>
                        </a:ln>
                        <a:solidFill>
                          <a:schemeClr val="tx1"/>
                        </a:solidFill>
                        <a:effectLst/>
                        <a:uLnTx/>
                        <a:uFillTx/>
                        <a:latin typeface="+mn-lt"/>
                        <a:ea typeface="Segoe UI Black" panose="020B0A02040204020203" pitchFamily="34" charset="0"/>
                        <a:cs typeface="Segoe UI Black" panose="020B0A02040204020203" pitchFamily="34" charset="0"/>
                      </a:endParaRP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772999904"/>
                  </a:ext>
                </a:extLst>
              </a:tr>
              <a:tr h="105113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800" b="1">
                          <a:solidFill>
                            <a:schemeClr val="tx1"/>
                          </a:solidFill>
                          <a:ea typeface="Segoe UI Black" panose="020B0A02040204020203" pitchFamily="34" charset="0"/>
                          <a:cs typeface="Segoe UI Black" panose="020B0A02040204020203" pitchFamily="34" charset="0"/>
                        </a:rPr>
                        <a:t>3. Improve Reliability</a:t>
                      </a:r>
                    </a:p>
                  </a:txBody>
                  <a:tcPr anchor="ct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Pct val="100000"/>
                        <a:buFont typeface="+mj-lt"/>
                        <a:buNone/>
                        <a:tabLst/>
                        <a:defRPr/>
                      </a:pPr>
                      <a:endParaRPr kumimoji="0" lang="en-US" sz="700" b="0" i="0" u="none" strike="noStrike" kern="1200" cap="none" spc="0" normalizeH="0" baseline="0" noProof="0">
                        <a:ln>
                          <a:noFill/>
                        </a:ln>
                        <a:solidFill>
                          <a:schemeClr val="tx1"/>
                        </a:solidFill>
                        <a:effectLst/>
                        <a:uLnTx/>
                        <a:uFillTx/>
                        <a:latin typeface="+mn-lt"/>
                        <a:ea typeface="Segoe UI Black" panose="020B0A02040204020203" pitchFamily="34" charset="0"/>
                        <a:cs typeface="Segoe UI Black" panose="020B0A02040204020203" pitchFamily="34" charset="0"/>
                      </a:endParaRP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4"/>
                  </a:ext>
                </a:extLst>
              </a:tr>
              <a:tr h="105113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1">
                          <a:solidFill>
                            <a:schemeClr val="tx1"/>
                          </a:solidFill>
                          <a:ea typeface="Segoe UI Black" panose="020B0A02040204020203" pitchFamily="34" charset="0"/>
                          <a:cs typeface="Segoe UI Black" panose="020B0A02040204020203" pitchFamily="34" charset="0"/>
                        </a:rPr>
                        <a:t>4. Adopt New Technologies</a:t>
                      </a:r>
                    </a:p>
                    <a:p>
                      <a:pPr marL="0" marR="0" lvl="0" indent="0" algn="r" defTabSz="914400" rtl="0" eaLnBrk="1" fontAlgn="auto" latinLnBrk="0" hangingPunct="1">
                        <a:lnSpc>
                          <a:spcPct val="100000"/>
                        </a:lnSpc>
                        <a:spcBef>
                          <a:spcPts val="0"/>
                        </a:spcBef>
                        <a:spcAft>
                          <a:spcPts val="0"/>
                        </a:spcAft>
                        <a:buClrTx/>
                        <a:buSzTx/>
                        <a:buFontTx/>
                        <a:buNone/>
                        <a:tabLst/>
                        <a:defRPr/>
                      </a:pPr>
                      <a:endParaRPr lang="en-US" sz="800" b="1">
                        <a:solidFill>
                          <a:schemeClr val="tx1"/>
                        </a:solidFill>
                        <a:ea typeface="Segoe UI Black" panose="020B0A02040204020203" pitchFamily="34" charset="0"/>
                        <a:cs typeface="Segoe UI Black" panose="020B0A02040204020203" pitchFamily="34" charset="0"/>
                      </a:endParaRPr>
                    </a:p>
                  </a:txBody>
                  <a:tcPr anchor="ct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Pct val="100000"/>
                        <a:buFont typeface="+mj-lt"/>
                        <a:buNone/>
                        <a:tabLst/>
                        <a:defRPr/>
                      </a:pPr>
                      <a:endParaRPr kumimoji="0" lang="en-US" sz="700" b="0" i="0" u="none" strike="noStrike" kern="1200" cap="none" spc="0" normalizeH="0" baseline="0" noProof="0">
                        <a:ln>
                          <a:noFill/>
                        </a:ln>
                        <a:solidFill>
                          <a:schemeClr val="tx1"/>
                        </a:solidFill>
                        <a:effectLst/>
                        <a:uLnTx/>
                        <a:uFillTx/>
                        <a:latin typeface="+mn-lt"/>
                        <a:ea typeface="Segoe UI Black" panose="020B0A02040204020203" pitchFamily="34" charset="0"/>
                        <a:cs typeface="Segoe UI Black" panose="020B0A02040204020203" pitchFamily="34" charset="0"/>
                      </a:endParaRP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189197525"/>
                  </a:ext>
                </a:extLst>
              </a:tr>
            </a:tbl>
          </a:graphicData>
        </a:graphic>
      </p:graphicFrame>
      <p:cxnSp>
        <p:nvCxnSpPr>
          <p:cNvPr id="13" name="Straight Connector 12">
            <a:extLst>
              <a:ext uri="{FF2B5EF4-FFF2-40B4-BE49-F238E27FC236}">
                <a16:creationId xmlns:a16="http://schemas.microsoft.com/office/drawing/2014/main" id="{C00C5D80-9A0E-7185-300C-55DBDFBB5551}"/>
              </a:ext>
            </a:extLst>
          </p:cNvPr>
          <p:cNvCxnSpPr/>
          <p:nvPr/>
        </p:nvCxnSpPr>
        <p:spPr>
          <a:xfrm>
            <a:off x="2809876" y="1917382"/>
            <a:ext cx="0" cy="4083368"/>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A9F49C7-AAFD-07B6-01B1-A098E061805D}"/>
              </a:ext>
            </a:extLst>
          </p:cNvPr>
          <p:cNvCxnSpPr>
            <a:cxnSpLocks/>
          </p:cNvCxnSpPr>
          <p:nvPr/>
        </p:nvCxnSpPr>
        <p:spPr>
          <a:xfrm>
            <a:off x="5218716" y="1917382"/>
            <a:ext cx="31425" cy="4083368"/>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0" y="857250"/>
            <a:ext cx="9144000" cy="38390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0144" y="931626"/>
            <a:ext cx="481878" cy="235156"/>
          </a:xfrm>
          <a:prstGeom prst="rect">
            <a:avLst/>
          </a:prstGeom>
        </p:spPr>
      </p:pic>
      <p:sp>
        <p:nvSpPr>
          <p:cNvPr id="5" name="TextBox 4"/>
          <p:cNvSpPr txBox="1"/>
          <p:nvPr/>
        </p:nvSpPr>
        <p:spPr>
          <a:xfrm>
            <a:off x="276700" y="956427"/>
            <a:ext cx="5944320" cy="184666"/>
          </a:xfrm>
          <a:prstGeom prst="rect">
            <a:avLst/>
          </a:prstGeom>
          <a:noFill/>
        </p:spPr>
        <p:txBody>
          <a:bodyPr wrap="none" lIns="0" tIns="0" rIns="0" bIns="0" rtlCol="0" anchor="ctr" anchorCtr="0">
            <a:spAutoFit/>
          </a:bodyPr>
          <a:lstStyle/>
          <a:p>
            <a:pPr defTabSz="685738">
              <a:defRPr/>
            </a:pPr>
            <a:r>
              <a:rPr lang="en-AU" sz="1200" b="1" spc="75">
                <a:gradFill>
                  <a:gsLst>
                    <a:gs pos="7258">
                      <a:srgbClr val="FFFFFF"/>
                    </a:gs>
                    <a:gs pos="19000">
                      <a:srgbClr val="FFFFFF"/>
                    </a:gs>
                  </a:gsLst>
                  <a:lin ang="5400000" scaled="1"/>
                </a:gradFill>
                <a:ea typeface="Calibri" charset="0"/>
                <a:cs typeface="Calibri" charset="0"/>
              </a:rPr>
              <a:t>Washington State Patrol LMR Modernization Request – Implementation Overview</a:t>
            </a:r>
          </a:p>
        </p:txBody>
      </p:sp>
      <p:grpSp>
        <p:nvGrpSpPr>
          <p:cNvPr id="17" name="Group 16"/>
          <p:cNvGrpSpPr/>
          <p:nvPr/>
        </p:nvGrpSpPr>
        <p:grpSpPr>
          <a:xfrm>
            <a:off x="38933" y="1935735"/>
            <a:ext cx="294290" cy="291992"/>
            <a:chOff x="1405" y="1664426"/>
            <a:chExt cx="294290" cy="291992"/>
          </a:xfrm>
        </p:grpSpPr>
        <p:sp>
          <p:nvSpPr>
            <p:cNvPr id="18" name="Rectangle 17"/>
            <p:cNvSpPr/>
            <p:nvPr/>
          </p:nvSpPr>
          <p:spPr>
            <a:xfrm>
              <a:off x="1405" y="1664426"/>
              <a:ext cx="294290" cy="2919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19" name="Group 18"/>
            <p:cNvGrpSpPr/>
            <p:nvPr/>
          </p:nvGrpSpPr>
          <p:grpSpPr>
            <a:xfrm>
              <a:off x="69641" y="1728573"/>
              <a:ext cx="157818" cy="162152"/>
              <a:chOff x="4005263" y="2805113"/>
              <a:chExt cx="341312" cy="361950"/>
            </a:xfrm>
            <a:solidFill>
              <a:schemeClr val="bg1"/>
            </a:solidFill>
          </p:grpSpPr>
          <p:sp>
            <p:nvSpPr>
              <p:cNvPr id="20" name="Freeform 57"/>
              <p:cNvSpPr>
                <a:spLocks noChangeArrowheads="1"/>
              </p:cNvSpPr>
              <p:nvPr/>
            </p:nvSpPr>
            <p:spPr bwMode="auto">
              <a:xfrm>
                <a:off x="4065588" y="2906713"/>
                <a:ext cx="220662" cy="260350"/>
              </a:xfrm>
              <a:custGeom>
                <a:avLst/>
                <a:gdLst>
                  <a:gd name="T0" fmla="*/ 388 w 615"/>
                  <a:gd name="T1" fmla="*/ 82 h 725"/>
                  <a:gd name="T2" fmla="*/ 306 w 615"/>
                  <a:gd name="T3" fmla="*/ 0 h 725"/>
                  <a:gd name="T4" fmla="*/ 223 w 615"/>
                  <a:gd name="T5" fmla="*/ 82 h 725"/>
                  <a:gd name="T6" fmla="*/ 268 w 615"/>
                  <a:gd name="T7" fmla="*/ 154 h 725"/>
                  <a:gd name="T8" fmla="*/ 0 w 615"/>
                  <a:gd name="T9" fmla="*/ 685 h 725"/>
                  <a:gd name="T10" fmla="*/ 45 w 615"/>
                  <a:gd name="T11" fmla="*/ 724 h 725"/>
                  <a:gd name="T12" fmla="*/ 125 w 615"/>
                  <a:gd name="T13" fmla="*/ 623 h 725"/>
                  <a:gd name="T14" fmla="*/ 489 w 615"/>
                  <a:gd name="T15" fmla="*/ 623 h 725"/>
                  <a:gd name="T16" fmla="*/ 569 w 615"/>
                  <a:gd name="T17" fmla="*/ 724 h 725"/>
                  <a:gd name="T18" fmla="*/ 614 w 615"/>
                  <a:gd name="T19" fmla="*/ 685 h 725"/>
                  <a:gd name="T20" fmla="*/ 346 w 615"/>
                  <a:gd name="T21" fmla="*/ 152 h 725"/>
                  <a:gd name="T22" fmla="*/ 388 w 615"/>
                  <a:gd name="T23" fmla="*/ 82 h 725"/>
                  <a:gd name="T24" fmla="*/ 307 w 615"/>
                  <a:gd name="T25" fmla="*/ 257 h 725"/>
                  <a:gd name="T26" fmla="*/ 367 w 615"/>
                  <a:gd name="T27" fmla="*/ 418 h 725"/>
                  <a:gd name="T28" fmla="*/ 247 w 615"/>
                  <a:gd name="T29" fmla="*/ 418 h 725"/>
                  <a:gd name="T30" fmla="*/ 307 w 615"/>
                  <a:gd name="T31" fmla="*/ 257 h 725"/>
                  <a:gd name="T32" fmla="*/ 167 w 615"/>
                  <a:gd name="T33" fmla="*/ 563 h 725"/>
                  <a:gd name="T34" fmla="*/ 216 w 615"/>
                  <a:gd name="T35" fmla="*/ 479 h 725"/>
                  <a:gd name="T36" fmla="*/ 398 w 615"/>
                  <a:gd name="T37" fmla="*/ 479 h 725"/>
                  <a:gd name="T38" fmla="*/ 448 w 615"/>
                  <a:gd name="T39" fmla="*/ 563 h 725"/>
                  <a:gd name="T40" fmla="*/ 167 w 615"/>
                  <a:gd name="T41" fmla="*/ 563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5" h="725">
                    <a:moveTo>
                      <a:pt x="388" y="82"/>
                    </a:moveTo>
                    <a:cubicBezTo>
                      <a:pt x="388" y="36"/>
                      <a:pt x="350" y="0"/>
                      <a:pt x="306" y="0"/>
                    </a:cubicBezTo>
                    <a:cubicBezTo>
                      <a:pt x="261" y="0"/>
                      <a:pt x="223" y="36"/>
                      <a:pt x="223" y="82"/>
                    </a:cubicBezTo>
                    <a:cubicBezTo>
                      <a:pt x="223" y="113"/>
                      <a:pt x="243" y="141"/>
                      <a:pt x="268" y="154"/>
                    </a:cubicBezTo>
                    <a:cubicBezTo>
                      <a:pt x="251" y="257"/>
                      <a:pt x="194" y="462"/>
                      <a:pt x="0" y="685"/>
                    </a:cubicBezTo>
                    <a:lnTo>
                      <a:pt x="45" y="724"/>
                    </a:lnTo>
                    <a:cubicBezTo>
                      <a:pt x="75" y="690"/>
                      <a:pt x="101" y="655"/>
                      <a:pt x="125" y="623"/>
                    </a:cubicBezTo>
                    <a:lnTo>
                      <a:pt x="489" y="623"/>
                    </a:lnTo>
                    <a:cubicBezTo>
                      <a:pt x="513" y="655"/>
                      <a:pt x="540" y="690"/>
                      <a:pt x="569" y="724"/>
                    </a:cubicBezTo>
                    <a:lnTo>
                      <a:pt x="614" y="685"/>
                    </a:lnTo>
                    <a:cubicBezTo>
                      <a:pt x="420" y="460"/>
                      <a:pt x="363" y="256"/>
                      <a:pt x="346" y="152"/>
                    </a:cubicBezTo>
                    <a:cubicBezTo>
                      <a:pt x="370" y="138"/>
                      <a:pt x="388" y="112"/>
                      <a:pt x="388" y="82"/>
                    </a:cubicBezTo>
                    <a:close/>
                    <a:moveTo>
                      <a:pt x="307" y="257"/>
                    </a:moveTo>
                    <a:cubicBezTo>
                      <a:pt x="320" y="304"/>
                      <a:pt x="339" y="358"/>
                      <a:pt x="367" y="418"/>
                    </a:cubicBezTo>
                    <a:lnTo>
                      <a:pt x="247" y="418"/>
                    </a:lnTo>
                    <a:cubicBezTo>
                      <a:pt x="275" y="358"/>
                      <a:pt x="294" y="304"/>
                      <a:pt x="307" y="257"/>
                    </a:cubicBezTo>
                    <a:close/>
                    <a:moveTo>
                      <a:pt x="167" y="563"/>
                    </a:moveTo>
                    <a:cubicBezTo>
                      <a:pt x="185" y="535"/>
                      <a:pt x="202" y="505"/>
                      <a:pt x="216" y="479"/>
                    </a:cubicBezTo>
                    <a:lnTo>
                      <a:pt x="398" y="479"/>
                    </a:lnTo>
                    <a:cubicBezTo>
                      <a:pt x="412" y="505"/>
                      <a:pt x="429" y="535"/>
                      <a:pt x="448" y="563"/>
                    </a:cubicBezTo>
                    <a:lnTo>
                      <a:pt x="167" y="563"/>
                    </a:lnTo>
                    <a:close/>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 name="Freeform 58"/>
              <p:cNvSpPr>
                <a:spLocks noChangeArrowheads="1"/>
              </p:cNvSpPr>
              <p:nvPr/>
            </p:nvSpPr>
            <p:spPr bwMode="auto">
              <a:xfrm>
                <a:off x="4270375" y="2805113"/>
                <a:ext cx="76200" cy="252412"/>
              </a:xfrm>
              <a:custGeom>
                <a:avLst/>
                <a:gdLst>
                  <a:gd name="T0" fmla="*/ 53 w 210"/>
                  <a:gd name="T1" fmla="*/ 11 h 700"/>
                  <a:gd name="T2" fmla="*/ 11 w 210"/>
                  <a:gd name="T3" fmla="*/ 13 h 700"/>
                  <a:gd name="T4" fmla="*/ 13 w 210"/>
                  <a:gd name="T5" fmla="*/ 56 h 700"/>
                  <a:gd name="T6" fmla="*/ 148 w 210"/>
                  <a:gd name="T7" fmla="*/ 360 h 700"/>
                  <a:gd name="T8" fmla="*/ 29 w 210"/>
                  <a:gd name="T9" fmla="*/ 649 h 700"/>
                  <a:gd name="T10" fmla="*/ 29 w 210"/>
                  <a:gd name="T11" fmla="*/ 691 h 700"/>
                  <a:gd name="T12" fmla="*/ 50 w 210"/>
                  <a:gd name="T13" fmla="*/ 699 h 700"/>
                  <a:gd name="T14" fmla="*/ 71 w 210"/>
                  <a:gd name="T15" fmla="*/ 691 h 700"/>
                  <a:gd name="T16" fmla="*/ 209 w 210"/>
                  <a:gd name="T17" fmla="*/ 360 h 700"/>
                  <a:gd name="T18" fmla="*/ 53 w 210"/>
                  <a:gd name="T19" fmla="*/ 11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700">
                    <a:moveTo>
                      <a:pt x="53" y="11"/>
                    </a:moveTo>
                    <a:cubicBezTo>
                      <a:pt x="41" y="0"/>
                      <a:pt x="22" y="2"/>
                      <a:pt x="11" y="13"/>
                    </a:cubicBezTo>
                    <a:cubicBezTo>
                      <a:pt x="0" y="25"/>
                      <a:pt x="1" y="45"/>
                      <a:pt x="13" y="56"/>
                    </a:cubicBezTo>
                    <a:cubicBezTo>
                      <a:pt x="99" y="133"/>
                      <a:pt x="148" y="244"/>
                      <a:pt x="148" y="360"/>
                    </a:cubicBezTo>
                    <a:cubicBezTo>
                      <a:pt x="148" y="468"/>
                      <a:pt x="106" y="572"/>
                      <a:pt x="29" y="649"/>
                    </a:cubicBezTo>
                    <a:cubicBezTo>
                      <a:pt x="18" y="660"/>
                      <a:pt x="18" y="679"/>
                      <a:pt x="29" y="691"/>
                    </a:cubicBezTo>
                    <a:cubicBezTo>
                      <a:pt x="35" y="696"/>
                      <a:pt x="42" y="699"/>
                      <a:pt x="50" y="699"/>
                    </a:cubicBezTo>
                    <a:cubicBezTo>
                      <a:pt x="57" y="699"/>
                      <a:pt x="66" y="696"/>
                      <a:pt x="71" y="691"/>
                    </a:cubicBezTo>
                    <a:cubicBezTo>
                      <a:pt x="160" y="602"/>
                      <a:pt x="209" y="485"/>
                      <a:pt x="209" y="360"/>
                    </a:cubicBezTo>
                    <a:cubicBezTo>
                      <a:pt x="209" y="227"/>
                      <a:pt x="153" y="100"/>
                      <a:pt x="53" y="11"/>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2" name="Freeform 59"/>
              <p:cNvSpPr>
                <a:spLocks noChangeArrowheads="1"/>
              </p:cNvSpPr>
              <p:nvPr/>
            </p:nvSpPr>
            <p:spPr bwMode="auto">
              <a:xfrm>
                <a:off x="4243388" y="2841625"/>
                <a:ext cx="58737" cy="184150"/>
              </a:xfrm>
              <a:custGeom>
                <a:avLst/>
                <a:gdLst>
                  <a:gd name="T0" fmla="*/ 101 w 162"/>
                  <a:gd name="T1" fmla="*/ 260 h 512"/>
                  <a:gd name="T2" fmla="*/ 18 w 162"/>
                  <a:gd name="T3" fmla="*/ 460 h 512"/>
                  <a:gd name="T4" fmla="*/ 18 w 162"/>
                  <a:gd name="T5" fmla="*/ 502 h 512"/>
                  <a:gd name="T6" fmla="*/ 39 w 162"/>
                  <a:gd name="T7" fmla="*/ 511 h 512"/>
                  <a:gd name="T8" fmla="*/ 60 w 162"/>
                  <a:gd name="T9" fmla="*/ 502 h 512"/>
                  <a:gd name="T10" fmla="*/ 161 w 162"/>
                  <a:gd name="T11" fmla="*/ 260 h 512"/>
                  <a:gd name="T12" fmla="*/ 55 w 162"/>
                  <a:gd name="T13" fmla="*/ 11 h 512"/>
                  <a:gd name="T14" fmla="*/ 12 w 162"/>
                  <a:gd name="T15" fmla="*/ 12 h 512"/>
                  <a:gd name="T16" fmla="*/ 12 w 162"/>
                  <a:gd name="T17" fmla="*/ 54 h 512"/>
                  <a:gd name="T18" fmla="*/ 101 w 162"/>
                  <a:gd name="T19" fmla="*/ 26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512">
                    <a:moveTo>
                      <a:pt x="101" y="260"/>
                    </a:moveTo>
                    <a:cubicBezTo>
                      <a:pt x="101" y="336"/>
                      <a:pt x="71" y="407"/>
                      <a:pt x="18" y="460"/>
                    </a:cubicBezTo>
                    <a:cubicBezTo>
                      <a:pt x="7" y="472"/>
                      <a:pt x="7" y="491"/>
                      <a:pt x="18" y="502"/>
                    </a:cubicBezTo>
                    <a:cubicBezTo>
                      <a:pt x="24" y="508"/>
                      <a:pt x="32" y="511"/>
                      <a:pt x="39" y="511"/>
                    </a:cubicBezTo>
                    <a:cubicBezTo>
                      <a:pt x="48" y="511"/>
                      <a:pt x="55" y="508"/>
                      <a:pt x="60" y="502"/>
                    </a:cubicBezTo>
                    <a:cubicBezTo>
                      <a:pt x="126" y="438"/>
                      <a:pt x="161" y="351"/>
                      <a:pt x="161" y="260"/>
                    </a:cubicBezTo>
                    <a:cubicBezTo>
                      <a:pt x="161" y="165"/>
                      <a:pt x="123" y="77"/>
                      <a:pt x="55" y="11"/>
                    </a:cubicBezTo>
                    <a:cubicBezTo>
                      <a:pt x="42" y="0"/>
                      <a:pt x="24" y="0"/>
                      <a:pt x="12" y="12"/>
                    </a:cubicBezTo>
                    <a:cubicBezTo>
                      <a:pt x="0" y="23"/>
                      <a:pt x="1" y="43"/>
                      <a:pt x="12" y="54"/>
                    </a:cubicBezTo>
                    <a:cubicBezTo>
                      <a:pt x="70" y="107"/>
                      <a:pt x="101" y="182"/>
                      <a:pt x="101" y="260"/>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3" name="Freeform 60"/>
              <p:cNvSpPr>
                <a:spLocks noChangeArrowheads="1"/>
              </p:cNvSpPr>
              <p:nvPr/>
            </p:nvSpPr>
            <p:spPr bwMode="auto">
              <a:xfrm>
                <a:off x="4213225" y="2876550"/>
                <a:ext cx="42863" cy="117475"/>
              </a:xfrm>
              <a:custGeom>
                <a:avLst/>
                <a:gdLst>
                  <a:gd name="T0" fmla="*/ 11 w 119"/>
                  <a:gd name="T1" fmla="*/ 318 h 327"/>
                  <a:gd name="T2" fmla="*/ 32 w 119"/>
                  <a:gd name="T3" fmla="*/ 326 h 327"/>
                  <a:gd name="T4" fmla="*/ 53 w 119"/>
                  <a:gd name="T5" fmla="*/ 318 h 327"/>
                  <a:gd name="T6" fmla="*/ 118 w 119"/>
                  <a:gd name="T7" fmla="*/ 162 h 327"/>
                  <a:gd name="T8" fmla="*/ 59 w 119"/>
                  <a:gd name="T9" fmla="*/ 12 h 327"/>
                  <a:gd name="T10" fmla="*/ 17 w 119"/>
                  <a:gd name="T11" fmla="*/ 11 h 327"/>
                  <a:gd name="T12" fmla="*/ 15 w 119"/>
                  <a:gd name="T13" fmla="*/ 53 h 327"/>
                  <a:gd name="T14" fmla="*/ 59 w 119"/>
                  <a:gd name="T15" fmla="*/ 162 h 327"/>
                  <a:gd name="T16" fmla="*/ 11 w 119"/>
                  <a:gd name="T17" fmla="*/ 276 h 327"/>
                  <a:gd name="T18" fmla="*/ 11 w 119"/>
                  <a:gd name="T19" fmla="*/ 31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327">
                    <a:moveTo>
                      <a:pt x="11" y="318"/>
                    </a:moveTo>
                    <a:cubicBezTo>
                      <a:pt x="17" y="323"/>
                      <a:pt x="25" y="326"/>
                      <a:pt x="32" y="326"/>
                    </a:cubicBezTo>
                    <a:cubicBezTo>
                      <a:pt x="40" y="326"/>
                      <a:pt x="48" y="323"/>
                      <a:pt x="53" y="318"/>
                    </a:cubicBezTo>
                    <a:cubicBezTo>
                      <a:pt x="95" y="276"/>
                      <a:pt x="118" y="221"/>
                      <a:pt x="118" y="162"/>
                    </a:cubicBezTo>
                    <a:cubicBezTo>
                      <a:pt x="118" y="106"/>
                      <a:pt x="97" y="53"/>
                      <a:pt x="59" y="12"/>
                    </a:cubicBezTo>
                    <a:cubicBezTo>
                      <a:pt x="48" y="0"/>
                      <a:pt x="29" y="0"/>
                      <a:pt x="17" y="11"/>
                    </a:cubicBezTo>
                    <a:cubicBezTo>
                      <a:pt x="4" y="22"/>
                      <a:pt x="4" y="40"/>
                      <a:pt x="15" y="53"/>
                    </a:cubicBezTo>
                    <a:cubicBezTo>
                      <a:pt x="43" y="82"/>
                      <a:pt x="59" y="122"/>
                      <a:pt x="59" y="162"/>
                    </a:cubicBezTo>
                    <a:cubicBezTo>
                      <a:pt x="59" y="204"/>
                      <a:pt x="42" y="245"/>
                      <a:pt x="11" y="276"/>
                    </a:cubicBezTo>
                    <a:cubicBezTo>
                      <a:pt x="0" y="287"/>
                      <a:pt x="0" y="306"/>
                      <a:pt x="11" y="318"/>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4" name="Freeform 61"/>
              <p:cNvSpPr>
                <a:spLocks noChangeArrowheads="1"/>
              </p:cNvSpPr>
              <p:nvPr/>
            </p:nvSpPr>
            <p:spPr bwMode="auto">
              <a:xfrm>
                <a:off x="4005263" y="2805113"/>
                <a:ext cx="76200" cy="252412"/>
              </a:xfrm>
              <a:custGeom>
                <a:avLst/>
                <a:gdLst>
                  <a:gd name="T0" fmla="*/ 179 w 210"/>
                  <a:gd name="T1" fmla="*/ 649 h 700"/>
                  <a:gd name="T2" fmla="*/ 60 w 210"/>
                  <a:gd name="T3" fmla="*/ 360 h 700"/>
                  <a:gd name="T4" fmla="*/ 196 w 210"/>
                  <a:gd name="T5" fmla="*/ 56 h 700"/>
                  <a:gd name="T6" fmla="*/ 198 w 210"/>
                  <a:gd name="T7" fmla="*/ 13 h 700"/>
                  <a:gd name="T8" fmla="*/ 156 w 210"/>
                  <a:gd name="T9" fmla="*/ 11 h 700"/>
                  <a:gd name="T10" fmla="*/ 0 w 210"/>
                  <a:gd name="T11" fmla="*/ 360 h 700"/>
                  <a:gd name="T12" fmla="*/ 137 w 210"/>
                  <a:gd name="T13" fmla="*/ 691 h 700"/>
                  <a:gd name="T14" fmla="*/ 158 w 210"/>
                  <a:gd name="T15" fmla="*/ 699 h 700"/>
                  <a:gd name="T16" fmla="*/ 179 w 210"/>
                  <a:gd name="T17" fmla="*/ 691 h 700"/>
                  <a:gd name="T18" fmla="*/ 179 w 210"/>
                  <a:gd name="T19" fmla="*/ 649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700">
                    <a:moveTo>
                      <a:pt x="179" y="649"/>
                    </a:moveTo>
                    <a:cubicBezTo>
                      <a:pt x="102" y="572"/>
                      <a:pt x="60" y="468"/>
                      <a:pt x="60" y="360"/>
                    </a:cubicBezTo>
                    <a:cubicBezTo>
                      <a:pt x="60" y="244"/>
                      <a:pt x="109" y="133"/>
                      <a:pt x="196" y="56"/>
                    </a:cubicBezTo>
                    <a:cubicBezTo>
                      <a:pt x="208" y="45"/>
                      <a:pt x="209" y="25"/>
                      <a:pt x="198" y="13"/>
                    </a:cubicBezTo>
                    <a:cubicBezTo>
                      <a:pt x="186" y="2"/>
                      <a:pt x="168" y="0"/>
                      <a:pt x="156" y="11"/>
                    </a:cubicBezTo>
                    <a:cubicBezTo>
                      <a:pt x="58" y="100"/>
                      <a:pt x="0" y="227"/>
                      <a:pt x="0" y="360"/>
                    </a:cubicBezTo>
                    <a:cubicBezTo>
                      <a:pt x="0" y="485"/>
                      <a:pt x="49" y="602"/>
                      <a:pt x="137" y="691"/>
                    </a:cubicBezTo>
                    <a:cubicBezTo>
                      <a:pt x="143" y="696"/>
                      <a:pt x="151" y="699"/>
                      <a:pt x="158" y="699"/>
                    </a:cubicBezTo>
                    <a:cubicBezTo>
                      <a:pt x="167" y="699"/>
                      <a:pt x="174" y="696"/>
                      <a:pt x="179" y="691"/>
                    </a:cubicBezTo>
                    <a:cubicBezTo>
                      <a:pt x="192" y="679"/>
                      <a:pt x="192" y="660"/>
                      <a:pt x="179" y="649"/>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5" name="Freeform 62"/>
              <p:cNvSpPr>
                <a:spLocks noChangeArrowheads="1"/>
              </p:cNvSpPr>
              <p:nvPr/>
            </p:nvSpPr>
            <p:spPr bwMode="auto">
              <a:xfrm>
                <a:off x="4049713" y="2840038"/>
                <a:ext cx="58737" cy="184150"/>
              </a:xfrm>
              <a:custGeom>
                <a:avLst/>
                <a:gdLst>
                  <a:gd name="T0" fmla="*/ 101 w 163"/>
                  <a:gd name="T1" fmla="*/ 503 h 513"/>
                  <a:gd name="T2" fmla="*/ 122 w 163"/>
                  <a:gd name="T3" fmla="*/ 512 h 513"/>
                  <a:gd name="T4" fmla="*/ 143 w 163"/>
                  <a:gd name="T5" fmla="*/ 503 h 513"/>
                  <a:gd name="T6" fmla="*/ 143 w 163"/>
                  <a:gd name="T7" fmla="*/ 461 h 513"/>
                  <a:gd name="T8" fmla="*/ 60 w 163"/>
                  <a:gd name="T9" fmla="*/ 260 h 513"/>
                  <a:gd name="T10" fmla="*/ 148 w 163"/>
                  <a:gd name="T11" fmla="*/ 55 h 513"/>
                  <a:gd name="T12" fmla="*/ 150 w 163"/>
                  <a:gd name="T13" fmla="*/ 12 h 513"/>
                  <a:gd name="T14" fmla="*/ 106 w 163"/>
                  <a:gd name="T15" fmla="*/ 12 h 513"/>
                  <a:gd name="T16" fmla="*/ 0 w 163"/>
                  <a:gd name="T17" fmla="*/ 260 h 513"/>
                  <a:gd name="T18" fmla="*/ 101 w 163"/>
                  <a:gd name="T19" fmla="*/ 50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513">
                    <a:moveTo>
                      <a:pt x="101" y="503"/>
                    </a:moveTo>
                    <a:cubicBezTo>
                      <a:pt x="106" y="509"/>
                      <a:pt x="114" y="512"/>
                      <a:pt x="122" y="512"/>
                    </a:cubicBezTo>
                    <a:cubicBezTo>
                      <a:pt x="129" y="512"/>
                      <a:pt x="137" y="509"/>
                      <a:pt x="143" y="503"/>
                    </a:cubicBezTo>
                    <a:cubicBezTo>
                      <a:pt x="154" y="492"/>
                      <a:pt x="154" y="473"/>
                      <a:pt x="143" y="461"/>
                    </a:cubicBezTo>
                    <a:cubicBezTo>
                      <a:pt x="90" y="408"/>
                      <a:pt x="60" y="337"/>
                      <a:pt x="60" y="260"/>
                    </a:cubicBezTo>
                    <a:cubicBezTo>
                      <a:pt x="60" y="183"/>
                      <a:pt x="91" y="108"/>
                      <a:pt x="148" y="55"/>
                    </a:cubicBezTo>
                    <a:cubicBezTo>
                      <a:pt x="160" y="44"/>
                      <a:pt x="162" y="24"/>
                      <a:pt x="150" y="12"/>
                    </a:cubicBezTo>
                    <a:cubicBezTo>
                      <a:pt x="138" y="0"/>
                      <a:pt x="119" y="1"/>
                      <a:pt x="106" y="12"/>
                    </a:cubicBezTo>
                    <a:cubicBezTo>
                      <a:pt x="38" y="78"/>
                      <a:pt x="0" y="166"/>
                      <a:pt x="0" y="260"/>
                    </a:cubicBezTo>
                    <a:cubicBezTo>
                      <a:pt x="0" y="352"/>
                      <a:pt x="35" y="439"/>
                      <a:pt x="101" y="503"/>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6" name="Freeform 63"/>
              <p:cNvSpPr>
                <a:spLocks noChangeArrowheads="1"/>
              </p:cNvSpPr>
              <p:nvPr/>
            </p:nvSpPr>
            <p:spPr bwMode="auto">
              <a:xfrm>
                <a:off x="4094163" y="2876550"/>
                <a:ext cx="42862" cy="117475"/>
              </a:xfrm>
              <a:custGeom>
                <a:avLst/>
                <a:gdLst>
                  <a:gd name="T0" fmla="*/ 65 w 120"/>
                  <a:gd name="T1" fmla="*/ 318 h 327"/>
                  <a:gd name="T2" fmla="*/ 86 w 120"/>
                  <a:gd name="T3" fmla="*/ 326 h 327"/>
                  <a:gd name="T4" fmla="*/ 107 w 120"/>
                  <a:gd name="T5" fmla="*/ 318 h 327"/>
                  <a:gd name="T6" fmla="*/ 107 w 120"/>
                  <a:gd name="T7" fmla="*/ 276 h 327"/>
                  <a:gd name="T8" fmla="*/ 60 w 120"/>
                  <a:gd name="T9" fmla="*/ 162 h 327"/>
                  <a:gd name="T10" fmla="*/ 102 w 120"/>
                  <a:gd name="T11" fmla="*/ 53 h 327"/>
                  <a:gd name="T12" fmla="*/ 101 w 120"/>
                  <a:gd name="T13" fmla="*/ 11 h 327"/>
                  <a:gd name="T14" fmla="*/ 59 w 120"/>
                  <a:gd name="T15" fmla="*/ 12 h 327"/>
                  <a:gd name="T16" fmla="*/ 0 w 120"/>
                  <a:gd name="T17" fmla="*/ 162 h 327"/>
                  <a:gd name="T18" fmla="*/ 65 w 120"/>
                  <a:gd name="T19" fmla="*/ 31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7">
                    <a:moveTo>
                      <a:pt x="65" y="318"/>
                    </a:moveTo>
                    <a:cubicBezTo>
                      <a:pt x="70" y="323"/>
                      <a:pt x="78" y="326"/>
                      <a:pt x="86" y="326"/>
                    </a:cubicBezTo>
                    <a:cubicBezTo>
                      <a:pt x="93" y="326"/>
                      <a:pt x="101" y="323"/>
                      <a:pt x="107" y="318"/>
                    </a:cubicBezTo>
                    <a:cubicBezTo>
                      <a:pt x="119" y="306"/>
                      <a:pt x="118" y="288"/>
                      <a:pt x="107" y="276"/>
                    </a:cubicBezTo>
                    <a:cubicBezTo>
                      <a:pt x="76" y="245"/>
                      <a:pt x="60" y="204"/>
                      <a:pt x="60" y="162"/>
                    </a:cubicBezTo>
                    <a:cubicBezTo>
                      <a:pt x="60" y="122"/>
                      <a:pt x="74" y="82"/>
                      <a:pt x="102" y="53"/>
                    </a:cubicBezTo>
                    <a:cubicBezTo>
                      <a:pt x="114" y="40"/>
                      <a:pt x="114" y="22"/>
                      <a:pt x="101" y="11"/>
                    </a:cubicBezTo>
                    <a:cubicBezTo>
                      <a:pt x="88" y="0"/>
                      <a:pt x="70" y="0"/>
                      <a:pt x="59" y="12"/>
                    </a:cubicBezTo>
                    <a:cubicBezTo>
                      <a:pt x="21" y="53"/>
                      <a:pt x="0" y="106"/>
                      <a:pt x="0" y="162"/>
                    </a:cubicBezTo>
                    <a:cubicBezTo>
                      <a:pt x="0" y="221"/>
                      <a:pt x="23" y="276"/>
                      <a:pt x="65" y="318"/>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sp>
        <p:nvSpPr>
          <p:cNvPr id="7" name="Flowchart: Internal Storage 6"/>
          <p:cNvSpPr/>
          <p:nvPr/>
        </p:nvSpPr>
        <p:spPr>
          <a:xfrm>
            <a:off x="3745903" y="1917382"/>
            <a:ext cx="1981578" cy="128016"/>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1.1 - VHF Cluster NE</a:t>
            </a:r>
          </a:p>
        </p:txBody>
      </p:sp>
      <p:sp>
        <p:nvSpPr>
          <p:cNvPr id="73" name="Flowchart: Internal Storage 72"/>
          <p:cNvSpPr/>
          <p:nvPr/>
        </p:nvSpPr>
        <p:spPr>
          <a:xfrm>
            <a:off x="5743912" y="2184811"/>
            <a:ext cx="1987716" cy="131281"/>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1.3 - VHF Cluster SW</a:t>
            </a:r>
          </a:p>
        </p:txBody>
      </p:sp>
      <p:sp>
        <p:nvSpPr>
          <p:cNvPr id="74" name="Flowchart: Internal Storage 73"/>
          <p:cNvSpPr/>
          <p:nvPr/>
        </p:nvSpPr>
        <p:spPr>
          <a:xfrm>
            <a:off x="5743912" y="2028728"/>
            <a:ext cx="1987716" cy="128016"/>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0" bIns="0" numCol="1" spcCol="0" rtlCol="0" fromWordArt="0" anchor="ctr" anchorCtr="0" forceAA="0" compatLnSpc="1">
            <a:prstTxWarp prst="textNoShape">
              <a:avLst/>
            </a:prstTxWarp>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1.2 - VHF Cluster SE</a:t>
            </a:r>
          </a:p>
        </p:txBody>
      </p:sp>
      <p:sp>
        <p:nvSpPr>
          <p:cNvPr id="75" name="Flowchart: Internal Storage 74"/>
          <p:cNvSpPr/>
          <p:nvPr/>
        </p:nvSpPr>
        <p:spPr>
          <a:xfrm>
            <a:off x="7237606" y="2346870"/>
            <a:ext cx="1906395" cy="128016"/>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1.4 -VHF Cluster NW</a:t>
            </a:r>
          </a:p>
        </p:txBody>
      </p:sp>
      <p:sp>
        <p:nvSpPr>
          <p:cNvPr id="76" name="Flowchart: Internal Storage 75"/>
          <p:cNvSpPr/>
          <p:nvPr/>
        </p:nvSpPr>
        <p:spPr>
          <a:xfrm>
            <a:off x="3233615" y="3084431"/>
            <a:ext cx="1981578" cy="147880"/>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2.2 - Code plug Redesign</a:t>
            </a:r>
          </a:p>
        </p:txBody>
      </p:sp>
      <p:sp>
        <p:nvSpPr>
          <p:cNvPr id="77" name="Flowchart: Internal Storage 76"/>
          <p:cNvSpPr/>
          <p:nvPr/>
        </p:nvSpPr>
        <p:spPr>
          <a:xfrm>
            <a:off x="2331147" y="2868699"/>
            <a:ext cx="2169206" cy="140581"/>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2.1 - Channel Nomenclature</a:t>
            </a:r>
          </a:p>
        </p:txBody>
      </p:sp>
      <p:sp>
        <p:nvSpPr>
          <p:cNvPr id="78" name="Flowchart: Internal Storage 77"/>
          <p:cNvSpPr/>
          <p:nvPr/>
        </p:nvSpPr>
        <p:spPr>
          <a:xfrm>
            <a:off x="1312350" y="1723177"/>
            <a:ext cx="1478475" cy="136144"/>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2023 - 2025</a:t>
            </a:r>
          </a:p>
        </p:txBody>
      </p:sp>
      <p:sp>
        <p:nvSpPr>
          <p:cNvPr id="79" name="Flowchart: Internal Storage 78"/>
          <p:cNvSpPr/>
          <p:nvPr/>
        </p:nvSpPr>
        <p:spPr>
          <a:xfrm>
            <a:off x="2830126" y="1723177"/>
            <a:ext cx="2373576" cy="138310"/>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2025 - 2027</a:t>
            </a:r>
          </a:p>
        </p:txBody>
      </p:sp>
      <p:sp>
        <p:nvSpPr>
          <p:cNvPr id="80" name="Flowchart: Internal Storage 79"/>
          <p:cNvSpPr/>
          <p:nvPr/>
        </p:nvSpPr>
        <p:spPr>
          <a:xfrm>
            <a:off x="5233006" y="1724148"/>
            <a:ext cx="1951149" cy="138310"/>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2027- 2029</a:t>
            </a:r>
          </a:p>
        </p:txBody>
      </p:sp>
      <p:sp>
        <p:nvSpPr>
          <p:cNvPr id="82" name="Flowchart: Internal Storage 81"/>
          <p:cNvSpPr/>
          <p:nvPr/>
        </p:nvSpPr>
        <p:spPr>
          <a:xfrm>
            <a:off x="7212768" y="1723178"/>
            <a:ext cx="1931233" cy="139280"/>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2029-2031</a:t>
            </a:r>
          </a:p>
        </p:txBody>
      </p:sp>
      <p:sp>
        <p:nvSpPr>
          <p:cNvPr id="85" name="Flowchart: Internal Storage 84"/>
          <p:cNvSpPr/>
          <p:nvPr/>
        </p:nvSpPr>
        <p:spPr>
          <a:xfrm>
            <a:off x="2311008" y="3445493"/>
            <a:ext cx="1968299" cy="133650"/>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2.4 - Training</a:t>
            </a:r>
          </a:p>
        </p:txBody>
      </p:sp>
      <p:sp>
        <p:nvSpPr>
          <p:cNvPr id="87" name="Flowchart: Internal Storage 86"/>
          <p:cNvSpPr/>
          <p:nvPr/>
        </p:nvSpPr>
        <p:spPr>
          <a:xfrm>
            <a:off x="5225365" y="3299499"/>
            <a:ext cx="1963982" cy="135910"/>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2.3 - Dispatch Tile Redesign</a:t>
            </a:r>
          </a:p>
        </p:txBody>
      </p:sp>
      <p:sp>
        <p:nvSpPr>
          <p:cNvPr id="89" name="Flowchart: Internal Storage 88"/>
          <p:cNvSpPr/>
          <p:nvPr/>
        </p:nvSpPr>
        <p:spPr>
          <a:xfrm>
            <a:off x="3339897" y="3931143"/>
            <a:ext cx="1878818" cy="128016"/>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3.1 - Dual LMR Core            </a:t>
            </a:r>
          </a:p>
        </p:txBody>
      </p:sp>
      <p:sp>
        <p:nvSpPr>
          <p:cNvPr id="90" name="Flowchart: Internal Storage 89"/>
          <p:cNvSpPr/>
          <p:nvPr/>
        </p:nvSpPr>
        <p:spPr>
          <a:xfrm>
            <a:off x="3346547" y="4115054"/>
            <a:ext cx="3757292" cy="128016"/>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3.2 - Redundant Microwave Links</a:t>
            </a:r>
          </a:p>
        </p:txBody>
      </p:sp>
      <p:sp>
        <p:nvSpPr>
          <p:cNvPr id="92" name="Flowchart: Internal Storage 91"/>
          <p:cNvSpPr/>
          <p:nvPr/>
        </p:nvSpPr>
        <p:spPr>
          <a:xfrm>
            <a:off x="1302088" y="4313123"/>
            <a:ext cx="3901615" cy="128016"/>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3.3 - Hardware Refresh</a:t>
            </a:r>
          </a:p>
        </p:txBody>
      </p:sp>
      <p:sp>
        <p:nvSpPr>
          <p:cNvPr id="93" name="Flowchart: Internal Storage 92"/>
          <p:cNvSpPr/>
          <p:nvPr/>
        </p:nvSpPr>
        <p:spPr>
          <a:xfrm>
            <a:off x="2175010" y="4696594"/>
            <a:ext cx="2851509" cy="128016"/>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3.5 - System Monitoring Software</a:t>
            </a:r>
          </a:p>
        </p:txBody>
      </p:sp>
      <p:sp>
        <p:nvSpPr>
          <p:cNvPr id="103" name="Flowchart: Internal Storage 102"/>
          <p:cNvSpPr/>
          <p:nvPr/>
        </p:nvSpPr>
        <p:spPr>
          <a:xfrm>
            <a:off x="7237606" y="2492453"/>
            <a:ext cx="1906395" cy="139013"/>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1.5 - VHF Cluster Central</a:t>
            </a:r>
          </a:p>
        </p:txBody>
      </p:sp>
      <p:sp>
        <p:nvSpPr>
          <p:cNvPr id="112" name="Slide Number Placeholder 1"/>
          <p:cNvSpPr txBox="1">
            <a:spLocks/>
          </p:cNvSpPr>
          <p:nvPr/>
        </p:nvSpPr>
        <p:spPr>
          <a:xfrm>
            <a:off x="8886966" y="5839598"/>
            <a:ext cx="138268" cy="201168"/>
          </a:xfrm>
          <a:prstGeom prst="rect">
            <a:avLst/>
          </a:prstGeom>
        </p:spPr>
        <p:txBody>
          <a:bodyPr vert="horz" lIns="0" tIns="0" rIns="0" bIns="0" rtlCol="0" anchor="ctr"/>
          <a:lstStyle>
            <a:defPPr>
              <a:defRPr lang="en-US"/>
            </a:defPPr>
            <a:lvl1pPr marL="0" algn="r" defTabSz="914400" rtl="0" eaLnBrk="1" latinLnBrk="0" hangingPunct="1">
              <a:defRPr lang="en-US" sz="600" kern="1200" smtClean="0">
                <a:gradFill>
                  <a:gsLst>
                    <a:gs pos="0">
                      <a:schemeClr val="bg1">
                        <a:lumMod val="65000"/>
                      </a:schemeClr>
                    </a:gs>
                    <a:gs pos="98000">
                      <a:schemeClr val="bg1">
                        <a:lumMod val="65000"/>
                      </a:schemeClr>
                    </a:gs>
                  </a:gsLst>
                  <a:lin ang="5400000" scaled="0"/>
                </a:gra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CEE2C88-6C8F-484D-AF69-578F576B1F44}" type="slidenum">
              <a:rPr lang="en-US"/>
              <a:pPr/>
              <a:t>12</a:t>
            </a:fld>
            <a:endParaRPr lang="en-US"/>
          </a:p>
        </p:txBody>
      </p:sp>
      <p:sp>
        <p:nvSpPr>
          <p:cNvPr id="118" name="Flowchart: Internal Storage 117"/>
          <p:cNvSpPr/>
          <p:nvPr/>
        </p:nvSpPr>
        <p:spPr>
          <a:xfrm>
            <a:off x="3035027" y="3686324"/>
            <a:ext cx="2947796" cy="140809"/>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2.5 - Communication Infrastructure Replacement                                                                              </a:t>
            </a:r>
          </a:p>
        </p:txBody>
      </p:sp>
      <p:grpSp>
        <p:nvGrpSpPr>
          <p:cNvPr id="8" name="Group 7">
            <a:extLst>
              <a:ext uri="{FF2B5EF4-FFF2-40B4-BE49-F238E27FC236}">
                <a16:creationId xmlns:a16="http://schemas.microsoft.com/office/drawing/2014/main" id="{CB195AB1-F81F-D623-4558-ABD9BC580F7D}"/>
              </a:ext>
            </a:extLst>
          </p:cNvPr>
          <p:cNvGrpSpPr/>
          <p:nvPr/>
        </p:nvGrpSpPr>
        <p:grpSpPr>
          <a:xfrm>
            <a:off x="24810" y="4971370"/>
            <a:ext cx="294290" cy="294290"/>
            <a:chOff x="1406" y="3756908"/>
            <a:chExt cx="294290" cy="294290"/>
          </a:xfrm>
        </p:grpSpPr>
        <p:sp>
          <p:nvSpPr>
            <p:cNvPr id="9" name="Rectangle 8">
              <a:extLst>
                <a:ext uri="{FF2B5EF4-FFF2-40B4-BE49-F238E27FC236}">
                  <a16:creationId xmlns:a16="http://schemas.microsoft.com/office/drawing/2014/main" id="{CD7E7BBD-D2E6-C0E0-3F3D-8C42C87E801D}"/>
                </a:ext>
              </a:extLst>
            </p:cNvPr>
            <p:cNvSpPr/>
            <p:nvPr/>
          </p:nvSpPr>
          <p:spPr>
            <a:xfrm>
              <a:off x="1406" y="3756908"/>
              <a:ext cx="294290" cy="2942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11" name="Group 10">
              <a:extLst>
                <a:ext uri="{FF2B5EF4-FFF2-40B4-BE49-F238E27FC236}">
                  <a16:creationId xmlns:a16="http://schemas.microsoft.com/office/drawing/2014/main" id="{8963AC81-9261-4454-15AF-FE146FDD7B10}"/>
                </a:ext>
              </a:extLst>
            </p:cNvPr>
            <p:cNvGrpSpPr/>
            <p:nvPr/>
          </p:nvGrpSpPr>
          <p:grpSpPr>
            <a:xfrm>
              <a:off x="64796" y="3810934"/>
              <a:ext cx="167512" cy="192068"/>
              <a:chOff x="1909763" y="709613"/>
              <a:chExt cx="447675" cy="525462"/>
            </a:xfrm>
            <a:solidFill>
              <a:schemeClr val="bg1"/>
            </a:solidFill>
          </p:grpSpPr>
          <p:sp>
            <p:nvSpPr>
              <p:cNvPr id="27" name="Freeform 1">
                <a:extLst>
                  <a:ext uri="{FF2B5EF4-FFF2-40B4-BE49-F238E27FC236}">
                    <a16:creationId xmlns:a16="http://schemas.microsoft.com/office/drawing/2014/main" id="{14F59C5C-DB69-C823-991C-37465B230D5C}"/>
                  </a:ext>
                </a:extLst>
              </p:cNvPr>
              <p:cNvSpPr>
                <a:spLocks noChangeArrowheads="1"/>
              </p:cNvSpPr>
              <p:nvPr/>
            </p:nvSpPr>
            <p:spPr bwMode="auto">
              <a:xfrm>
                <a:off x="2300288" y="965200"/>
                <a:ext cx="57150" cy="57150"/>
              </a:xfrm>
              <a:custGeom>
                <a:avLst/>
                <a:gdLst>
                  <a:gd name="T0" fmla="*/ 158 w 159"/>
                  <a:gd name="T1" fmla="*/ 77 h 157"/>
                  <a:gd name="T2" fmla="*/ 147 w 159"/>
                  <a:gd name="T3" fmla="*/ 117 h 157"/>
                  <a:gd name="T4" fmla="*/ 119 w 159"/>
                  <a:gd name="T5" fmla="*/ 145 h 157"/>
                  <a:gd name="T6" fmla="*/ 79 w 159"/>
                  <a:gd name="T7" fmla="*/ 156 h 157"/>
                  <a:gd name="T8" fmla="*/ 40 w 159"/>
                  <a:gd name="T9" fmla="*/ 145 h 157"/>
                  <a:gd name="T10" fmla="*/ 11 w 159"/>
                  <a:gd name="T11" fmla="*/ 117 h 157"/>
                  <a:gd name="T12" fmla="*/ 0 w 159"/>
                  <a:gd name="T13" fmla="*/ 77 h 157"/>
                  <a:gd name="T14" fmla="*/ 11 w 159"/>
                  <a:gd name="T15" fmla="*/ 39 h 157"/>
                  <a:gd name="T16" fmla="*/ 40 w 159"/>
                  <a:gd name="T17" fmla="*/ 9 h 157"/>
                  <a:gd name="T18" fmla="*/ 79 w 159"/>
                  <a:gd name="T19" fmla="*/ 0 h 157"/>
                  <a:gd name="T20" fmla="*/ 119 w 159"/>
                  <a:gd name="T21" fmla="*/ 9 h 157"/>
                  <a:gd name="T22" fmla="*/ 147 w 159"/>
                  <a:gd name="T23" fmla="*/ 39 h 157"/>
                  <a:gd name="T24" fmla="*/ 158 w 159"/>
                  <a:gd name="T25" fmla="*/ 7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7">
                    <a:moveTo>
                      <a:pt x="158" y="77"/>
                    </a:moveTo>
                    <a:cubicBezTo>
                      <a:pt x="158" y="92"/>
                      <a:pt x="154" y="104"/>
                      <a:pt x="147" y="117"/>
                    </a:cubicBezTo>
                    <a:cubicBezTo>
                      <a:pt x="141" y="129"/>
                      <a:pt x="131" y="139"/>
                      <a:pt x="119" y="145"/>
                    </a:cubicBezTo>
                    <a:cubicBezTo>
                      <a:pt x="106" y="152"/>
                      <a:pt x="93" y="156"/>
                      <a:pt x="79" y="156"/>
                    </a:cubicBezTo>
                    <a:cubicBezTo>
                      <a:pt x="65" y="156"/>
                      <a:pt x="53" y="152"/>
                      <a:pt x="40" y="145"/>
                    </a:cubicBezTo>
                    <a:cubicBezTo>
                      <a:pt x="27" y="139"/>
                      <a:pt x="18" y="130"/>
                      <a:pt x="11" y="117"/>
                    </a:cubicBezTo>
                    <a:cubicBezTo>
                      <a:pt x="4" y="104"/>
                      <a:pt x="0" y="92"/>
                      <a:pt x="0" y="77"/>
                    </a:cubicBezTo>
                    <a:cubicBezTo>
                      <a:pt x="0" y="63"/>
                      <a:pt x="4" y="52"/>
                      <a:pt x="11" y="39"/>
                    </a:cubicBezTo>
                    <a:cubicBezTo>
                      <a:pt x="18" y="26"/>
                      <a:pt x="27" y="16"/>
                      <a:pt x="40" y="9"/>
                    </a:cubicBezTo>
                    <a:cubicBezTo>
                      <a:pt x="53" y="2"/>
                      <a:pt x="64" y="0"/>
                      <a:pt x="79" y="0"/>
                    </a:cubicBezTo>
                    <a:cubicBezTo>
                      <a:pt x="93" y="0"/>
                      <a:pt x="106" y="2"/>
                      <a:pt x="119" y="9"/>
                    </a:cubicBezTo>
                    <a:cubicBezTo>
                      <a:pt x="131" y="16"/>
                      <a:pt x="141" y="26"/>
                      <a:pt x="147" y="39"/>
                    </a:cubicBezTo>
                    <a:cubicBezTo>
                      <a:pt x="154" y="52"/>
                      <a:pt x="158" y="63"/>
                      <a:pt x="158" y="7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8" name="Freeform 2">
                <a:extLst>
                  <a:ext uri="{FF2B5EF4-FFF2-40B4-BE49-F238E27FC236}">
                    <a16:creationId xmlns:a16="http://schemas.microsoft.com/office/drawing/2014/main" id="{502869C4-376E-43CB-09FE-D994384E10C0}"/>
                  </a:ext>
                </a:extLst>
              </p:cNvPr>
              <p:cNvSpPr>
                <a:spLocks noChangeArrowheads="1"/>
              </p:cNvSpPr>
              <p:nvPr/>
            </p:nvSpPr>
            <p:spPr bwMode="auto">
              <a:xfrm>
                <a:off x="2300288" y="793750"/>
                <a:ext cx="57150" cy="57150"/>
              </a:xfrm>
              <a:custGeom>
                <a:avLst/>
                <a:gdLst>
                  <a:gd name="T0" fmla="*/ 158 w 159"/>
                  <a:gd name="T1" fmla="*/ 79 h 159"/>
                  <a:gd name="T2" fmla="*/ 147 w 159"/>
                  <a:gd name="T3" fmla="*/ 118 h 159"/>
                  <a:gd name="T4" fmla="*/ 119 w 159"/>
                  <a:gd name="T5" fmla="*/ 147 h 159"/>
                  <a:gd name="T6" fmla="*/ 79 w 159"/>
                  <a:gd name="T7" fmla="*/ 158 h 159"/>
                  <a:gd name="T8" fmla="*/ 40 w 159"/>
                  <a:gd name="T9" fmla="*/ 147 h 159"/>
                  <a:gd name="T10" fmla="*/ 11 w 159"/>
                  <a:gd name="T11" fmla="*/ 118 h 159"/>
                  <a:gd name="T12" fmla="*/ 0 w 159"/>
                  <a:gd name="T13" fmla="*/ 79 h 159"/>
                  <a:gd name="T14" fmla="*/ 11 w 159"/>
                  <a:gd name="T15" fmla="*/ 39 h 159"/>
                  <a:gd name="T16" fmla="*/ 40 w 159"/>
                  <a:gd name="T17" fmla="*/ 11 h 159"/>
                  <a:gd name="T18" fmla="*/ 79 w 159"/>
                  <a:gd name="T19" fmla="*/ 0 h 159"/>
                  <a:gd name="T20" fmla="*/ 119 w 159"/>
                  <a:gd name="T21" fmla="*/ 11 h 159"/>
                  <a:gd name="T22" fmla="*/ 147 w 159"/>
                  <a:gd name="T23" fmla="*/ 39 h 159"/>
                  <a:gd name="T24" fmla="*/ 158 w 159"/>
                  <a:gd name="T25"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58" y="79"/>
                    </a:moveTo>
                    <a:cubicBezTo>
                      <a:pt x="158" y="92"/>
                      <a:pt x="154" y="105"/>
                      <a:pt x="147" y="118"/>
                    </a:cubicBezTo>
                    <a:cubicBezTo>
                      <a:pt x="141" y="131"/>
                      <a:pt x="131" y="140"/>
                      <a:pt x="119" y="147"/>
                    </a:cubicBezTo>
                    <a:cubicBezTo>
                      <a:pt x="106" y="154"/>
                      <a:pt x="93" y="158"/>
                      <a:pt x="79" y="158"/>
                    </a:cubicBezTo>
                    <a:cubicBezTo>
                      <a:pt x="65" y="158"/>
                      <a:pt x="53" y="154"/>
                      <a:pt x="40" y="147"/>
                    </a:cubicBezTo>
                    <a:cubicBezTo>
                      <a:pt x="27" y="140"/>
                      <a:pt x="18" y="131"/>
                      <a:pt x="11" y="118"/>
                    </a:cubicBezTo>
                    <a:cubicBezTo>
                      <a:pt x="4" y="105"/>
                      <a:pt x="0" y="93"/>
                      <a:pt x="0" y="79"/>
                    </a:cubicBezTo>
                    <a:cubicBezTo>
                      <a:pt x="0" y="64"/>
                      <a:pt x="4" y="52"/>
                      <a:pt x="11" y="39"/>
                    </a:cubicBezTo>
                    <a:cubicBezTo>
                      <a:pt x="18" y="26"/>
                      <a:pt x="27" y="17"/>
                      <a:pt x="40" y="11"/>
                    </a:cubicBezTo>
                    <a:cubicBezTo>
                      <a:pt x="53" y="4"/>
                      <a:pt x="64" y="0"/>
                      <a:pt x="79" y="0"/>
                    </a:cubicBezTo>
                    <a:cubicBezTo>
                      <a:pt x="93" y="0"/>
                      <a:pt x="106" y="4"/>
                      <a:pt x="119" y="11"/>
                    </a:cubicBezTo>
                    <a:cubicBezTo>
                      <a:pt x="131" y="17"/>
                      <a:pt x="141" y="26"/>
                      <a:pt x="147" y="39"/>
                    </a:cubicBezTo>
                    <a:cubicBezTo>
                      <a:pt x="154" y="52"/>
                      <a:pt x="158" y="64"/>
                      <a:pt x="158" y="79"/>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9" name="Freeform 3">
                <a:extLst>
                  <a:ext uri="{FF2B5EF4-FFF2-40B4-BE49-F238E27FC236}">
                    <a16:creationId xmlns:a16="http://schemas.microsoft.com/office/drawing/2014/main" id="{D4BE3190-19B0-7BC1-67A1-65A47277CE7A}"/>
                  </a:ext>
                </a:extLst>
              </p:cNvPr>
              <p:cNvSpPr>
                <a:spLocks noChangeArrowheads="1"/>
              </p:cNvSpPr>
              <p:nvPr/>
            </p:nvSpPr>
            <p:spPr bwMode="auto">
              <a:xfrm>
                <a:off x="2300288" y="1135063"/>
                <a:ext cx="57150" cy="57150"/>
              </a:xfrm>
              <a:custGeom>
                <a:avLst/>
                <a:gdLst>
                  <a:gd name="T0" fmla="*/ 158 w 159"/>
                  <a:gd name="T1" fmla="*/ 79 h 159"/>
                  <a:gd name="T2" fmla="*/ 147 w 159"/>
                  <a:gd name="T3" fmla="*/ 118 h 159"/>
                  <a:gd name="T4" fmla="*/ 119 w 159"/>
                  <a:gd name="T5" fmla="*/ 147 h 159"/>
                  <a:gd name="T6" fmla="*/ 79 w 159"/>
                  <a:gd name="T7" fmla="*/ 158 h 159"/>
                  <a:gd name="T8" fmla="*/ 40 w 159"/>
                  <a:gd name="T9" fmla="*/ 147 h 159"/>
                  <a:gd name="T10" fmla="*/ 11 w 159"/>
                  <a:gd name="T11" fmla="*/ 118 h 159"/>
                  <a:gd name="T12" fmla="*/ 0 w 159"/>
                  <a:gd name="T13" fmla="*/ 79 h 159"/>
                  <a:gd name="T14" fmla="*/ 11 w 159"/>
                  <a:gd name="T15" fmla="*/ 40 h 159"/>
                  <a:gd name="T16" fmla="*/ 40 w 159"/>
                  <a:gd name="T17" fmla="*/ 11 h 159"/>
                  <a:gd name="T18" fmla="*/ 79 w 159"/>
                  <a:gd name="T19" fmla="*/ 0 h 159"/>
                  <a:gd name="T20" fmla="*/ 119 w 159"/>
                  <a:gd name="T21" fmla="*/ 11 h 159"/>
                  <a:gd name="T22" fmla="*/ 147 w 159"/>
                  <a:gd name="T23" fmla="*/ 40 h 159"/>
                  <a:gd name="T24" fmla="*/ 158 w 159"/>
                  <a:gd name="T25"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58" y="79"/>
                    </a:moveTo>
                    <a:cubicBezTo>
                      <a:pt x="158" y="93"/>
                      <a:pt x="154" y="106"/>
                      <a:pt x="147" y="118"/>
                    </a:cubicBezTo>
                    <a:cubicBezTo>
                      <a:pt x="141" y="131"/>
                      <a:pt x="131" y="140"/>
                      <a:pt x="119" y="147"/>
                    </a:cubicBezTo>
                    <a:cubicBezTo>
                      <a:pt x="106" y="155"/>
                      <a:pt x="93" y="158"/>
                      <a:pt x="79" y="158"/>
                    </a:cubicBezTo>
                    <a:cubicBezTo>
                      <a:pt x="65" y="158"/>
                      <a:pt x="53" y="155"/>
                      <a:pt x="40" y="147"/>
                    </a:cubicBezTo>
                    <a:cubicBezTo>
                      <a:pt x="27" y="140"/>
                      <a:pt x="18" y="131"/>
                      <a:pt x="11" y="118"/>
                    </a:cubicBezTo>
                    <a:cubicBezTo>
                      <a:pt x="4" y="106"/>
                      <a:pt x="0" y="93"/>
                      <a:pt x="0" y="79"/>
                    </a:cubicBezTo>
                    <a:cubicBezTo>
                      <a:pt x="0" y="65"/>
                      <a:pt x="4" y="52"/>
                      <a:pt x="11" y="40"/>
                    </a:cubicBezTo>
                    <a:cubicBezTo>
                      <a:pt x="18" y="27"/>
                      <a:pt x="27" y="18"/>
                      <a:pt x="40" y="11"/>
                    </a:cubicBezTo>
                    <a:cubicBezTo>
                      <a:pt x="53" y="3"/>
                      <a:pt x="64" y="0"/>
                      <a:pt x="79" y="0"/>
                    </a:cubicBezTo>
                    <a:cubicBezTo>
                      <a:pt x="93" y="0"/>
                      <a:pt x="106" y="3"/>
                      <a:pt x="119" y="11"/>
                    </a:cubicBezTo>
                    <a:cubicBezTo>
                      <a:pt x="131" y="18"/>
                      <a:pt x="141" y="27"/>
                      <a:pt x="147" y="40"/>
                    </a:cubicBezTo>
                    <a:cubicBezTo>
                      <a:pt x="154" y="52"/>
                      <a:pt x="158" y="64"/>
                      <a:pt x="158" y="79"/>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0" name="Freeform 4">
                <a:extLst>
                  <a:ext uri="{FF2B5EF4-FFF2-40B4-BE49-F238E27FC236}">
                    <a16:creationId xmlns:a16="http://schemas.microsoft.com/office/drawing/2014/main" id="{A9A7B6F1-4F3A-2DCE-87C9-7DBE68220456}"/>
                  </a:ext>
                </a:extLst>
              </p:cNvPr>
              <p:cNvSpPr>
                <a:spLocks noChangeArrowheads="1"/>
              </p:cNvSpPr>
              <p:nvPr/>
            </p:nvSpPr>
            <p:spPr bwMode="auto">
              <a:xfrm>
                <a:off x="2163763" y="809625"/>
                <a:ext cx="107950" cy="368300"/>
              </a:xfrm>
              <a:custGeom>
                <a:avLst/>
                <a:gdLst>
                  <a:gd name="T0" fmla="*/ 263 w 302"/>
                  <a:gd name="T1" fmla="*/ 549 h 1023"/>
                  <a:gd name="T2" fmla="*/ 301 w 302"/>
                  <a:gd name="T3" fmla="*/ 511 h 1023"/>
                  <a:gd name="T4" fmla="*/ 263 w 302"/>
                  <a:gd name="T5" fmla="*/ 473 h 1023"/>
                  <a:gd name="T6" fmla="*/ 184 w 302"/>
                  <a:gd name="T7" fmla="*/ 473 h 1023"/>
                  <a:gd name="T8" fmla="*/ 184 w 302"/>
                  <a:gd name="T9" fmla="*/ 76 h 1023"/>
                  <a:gd name="T10" fmla="*/ 261 w 302"/>
                  <a:gd name="T11" fmla="*/ 76 h 1023"/>
                  <a:gd name="T12" fmla="*/ 299 w 302"/>
                  <a:gd name="T13" fmla="*/ 38 h 1023"/>
                  <a:gd name="T14" fmla="*/ 261 w 302"/>
                  <a:gd name="T15" fmla="*/ 0 h 1023"/>
                  <a:gd name="T16" fmla="*/ 148 w 302"/>
                  <a:gd name="T17" fmla="*/ 0 h 1023"/>
                  <a:gd name="T18" fmla="*/ 116 w 302"/>
                  <a:gd name="T19" fmla="*/ 17 h 1023"/>
                  <a:gd name="T20" fmla="*/ 110 w 302"/>
                  <a:gd name="T21" fmla="*/ 39 h 1023"/>
                  <a:gd name="T22" fmla="*/ 110 w 302"/>
                  <a:gd name="T23" fmla="*/ 473 h 1023"/>
                  <a:gd name="T24" fmla="*/ 38 w 302"/>
                  <a:gd name="T25" fmla="*/ 473 h 1023"/>
                  <a:gd name="T26" fmla="*/ 0 w 302"/>
                  <a:gd name="T27" fmla="*/ 511 h 1023"/>
                  <a:gd name="T28" fmla="*/ 38 w 302"/>
                  <a:gd name="T29" fmla="*/ 549 h 1023"/>
                  <a:gd name="T30" fmla="*/ 110 w 302"/>
                  <a:gd name="T31" fmla="*/ 549 h 1023"/>
                  <a:gd name="T32" fmla="*/ 110 w 302"/>
                  <a:gd name="T33" fmla="*/ 983 h 1023"/>
                  <a:gd name="T34" fmla="*/ 113 w 302"/>
                  <a:gd name="T35" fmla="*/ 1000 h 1023"/>
                  <a:gd name="T36" fmla="*/ 148 w 302"/>
                  <a:gd name="T37" fmla="*/ 1022 h 1023"/>
                  <a:gd name="T38" fmla="*/ 261 w 302"/>
                  <a:gd name="T39" fmla="*/ 1022 h 1023"/>
                  <a:gd name="T40" fmla="*/ 299 w 302"/>
                  <a:gd name="T41" fmla="*/ 984 h 1023"/>
                  <a:gd name="T42" fmla="*/ 261 w 302"/>
                  <a:gd name="T43" fmla="*/ 948 h 1023"/>
                  <a:gd name="T44" fmla="*/ 184 w 302"/>
                  <a:gd name="T45" fmla="*/ 948 h 1023"/>
                  <a:gd name="T46" fmla="*/ 184 w 302"/>
                  <a:gd name="T47" fmla="*/ 549 h 1023"/>
                  <a:gd name="T48" fmla="*/ 263 w 302"/>
                  <a:gd name="T49" fmla="*/ 54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2" h="1023">
                    <a:moveTo>
                      <a:pt x="263" y="549"/>
                    </a:moveTo>
                    <a:cubicBezTo>
                      <a:pt x="284" y="549"/>
                      <a:pt x="301" y="532"/>
                      <a:pt x="301" y="511"/>
                    </a:cubicBezTo>
                    <a:cubicBezTo>
                      <a:pt x="301" y="490"/>
                      <a:pt x="284" y="473"/>
                      <a:pt x="263" y="473"/>
                    </a:cubicBezTo>
                    <a:lnTo>
                      <a:pt x="184" y="473"/>
                    </a:lnTo>
                    <a:lnTo>
                      <a:pt x="184" y="76"/>
                    </a:lnTo>
                    <a:lnTo>
                      <a:pt x="261" y="76"/>
                    </a:lnTo>
                    <a:cubicBezTo>
                      <a:pt x="283" y="76"/>
                      <a:pt x="299" y="58"/>
                      <a:pt x="299" y="38"/>
                    </a:cubicBezTo>
                    <a:cubicBezTo>
                      <a:pt x="299" y="17"/>
                      <a:pt x="283" y="0"/>
                      <a:pt x="261" y="0"/>
                    </a:cubicBezTo>
                    <a:lnTo>
                      <a:pt x="148" y="0"/>
                    </a:lnTo>
                    <a:cubicBezTo>
                      <a:pt x="134" y="0"/>
                      <a:pt x="123" y="7"/>
                      <a:pt x="116" y="17"/>
                    </a:cubicBezTo>
                    <a:cubicBezTo>
                      <a:pt x="113" y="23"/>
                      <a:pt x="110" y="30"/>
                      <a:pt x="110" y="39"/>
                    </a:cubicBezTo>
                    <a:lnTo>
                      <a:pt x="110" y="473"/>
                    </a:lnTo>
                    <a:lnTo>
                      <a:pt x="38" y="473"/>
                    </a:lnTo>
                    <a:cubicBezTo>
                      <a:pt x="17" y="473"/>
                      <a:pt x="0" y="490"/>
                      <a:pt x="0" y="511"/>
                    </a:cubicBezTo>
                    <a:cubicBezTo>
                      <a:pt x="0" y="532"/>
                      <a:pt x="17" y="549"/>
                      <a:pt x="38" y="549"/>
                    </a:cubicBezTo>
                    <a:lnTo>
                      <a:pt x="110" y="549"/>
                    </a:lnTo>
                    <a:lnTo>
                      <a:pt x="110" y="983"/>
                    </a:lnTo>
                    <a:cubicBezTo>
                      <a:pt x="110" y="989"/>
                      <a:pt x="111" y="995"/>
                      <a:pt x="113" y="1000"/>
                    </a:cubicBezTo>
                    <a:cubicBezTo>
                      <a:pt x="119" y="1013"/>
                      <a:pt x="132" y="1022"/>
                      <a:pt x="148" y="1022"/>
                    </a:cubicBezTo>
                    <a:lnTo>
                      <a:pt x="261" y="1022"/>
                    </a:lnTo>
                    <a:cubicBezTo>
                      <a:pt x="283" y="1022"/>
                      <a:pt x="299" y="1005"/>
                      <a:pt x="299" y="984"/>
                    </a:cubicBezTo>
                    <a:cubicBezTo>
                      <a:pt x="299" y="964"/>
                      <a:pt x="283" y="948"/>
                      <a:pt x="261" y="948"/>
                    </a:cubicBezTo>
                    <a:lnTo>
                      <a:pt x="184" y="948"/>
                    </a:lnTo>
                    <a:lnTo>
                      <a:pt x="184" y="549"/>
                    </a:lnTo>
                    <a:lnTo>
                      <a:pt x="263" y="549"/>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1" name="Freeform 5">
                <a:extLst>
                  <a:ext uri="{FF2B5EF4-FFF2-40B4-BE49-F238E27FC236}">
                    <a16:creationId xmlns:a16="http://schemas.microsoft.com/office/drawing/2014/main" id="{7E8E9205-DB44-811A-753E-48DCC7AD15E2}"/>
                  </a:ext>
                </a:extLst>
              </p:cNvPr>
              <p:cNvSpPr>
                <a:spLocks noChangeArrowheads="1"/>
              </p:cNvSpPr>
              <p:nvPr/>
            </p:nvSpPr>
            <p:spPr bwMode="auto">
              <a:xfrm>
                <a:off x="1976438" y="835025"/>
                <a:ext cx="31750" cy="26988"/>
              </a:xfrm>
              <a:custGeom>
                <a:avLst/>
                <a:gdLst>
                  <a:gd name="T0" fmla="*/ 42 w 87"/>
                  <a:gd name="T1" fmla="*/ 74 h 75"/>
                  <a:gd name="T2" fmla="*/ 0 w 87"/>
                  <a:gd name="T3" fmla="*/ 74 h 75"/>
                  <a:gd name="T4" fmla="*/ 0 w 87"/>
                  <a:gd name="T5" fmla="*/ 0 h 75"/>
                  <a:gd name="T6" fmla="*/ 86 w 87"/>
                  <a:gd name="T7" fmla="*/ 0 h 75"/>
                  <a:gd name="T8" fmla="*/ 86 w 87"/>
                  <a:gd name="T9" fmla="*/ 74 h 75"/>
                  <a:gd name="T10" fmla="*/ 42 w 87"/>
                  <a:gd name="T11" fmla="*/ 74 h 75"/>
                </a:gdLst>
                <a:ahLst/>
                <a:cxnLst>
                  <a:cxn ang="0">
                    <a:pos x="T0" y="T1"/>
                  </a:cxn>
                  <a:cxn ang="0">
                    <a:pos x="T2" y="T3"/>
                  </a:cxn>
                  <a:cxn ang="0">
                    <a:pos x="T4" y="T5"/>
                  </a:cxn>
                  <a:cxn ang="0">
                    <a:pos x="T6" y="T7"/>
                  </a:cxn>
                  <a:cxn ang="0">
                    <a:pos x="T8" y="T9"/>
                  </a:cxn>
                  <a:cxn ang="0">
                    <a:pos x="T10" y="T11"/>
                  </a:cxn>
                </a:cxnLst>
                <a:rect l="0" t="0" r="r" b="b"/>
                <a:pathLst>
                  <a:path w="87" h="75">
                    <a:moveTo>
                      <a:pt x="42" y="74"/>
                    </a:moveTo>
                    <a:lnTo>
                      <a:pt x="0" y="74"/>
                    </a:lnTo>
                    <a:lnTo>
                      <a:pt x="0" y="0"/>
                    </a:lnTo>
                    <a:lnTo>
                      <a:pt x="86" y="0"/>
                    </a:lnTo>
                    <a:lnTo>
                      <a:pt x="86" y="74"/>
                    </a:lnTo>
                    <a:lnTo>
                      <a:pt x="42" y="74"/>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2" name="Freeform 6">
                <a:extLst>
                  <a:ext uri="{FF2B5EF4-FFF2-40B4-BE49-F238E27FC236}">
                    <a16:creationId xmlns:a16="http://schemas.microsoft.com/office/drawing/2014/main" id="{4837FA12-823F-A4E0-6B40-D71A9D416863}"/>
                  </a:ext>
                </a:extLst>
              </p:cNvPr>
              <p:cNvSpPr>
                <a:spLocks noChangeArrowheads="1"/>
              </p:cNvSpPr>
              <p:nvPr/>
            </p:nvSpPr>
            <p:spPr bwMode="auto">
              <a:xfrm>
                <a:off x="2033588" y="835025"/>
                <a:ext cx="31750" cy="26988"/>
              </a:xfrm>
              <a:custGeom>
                <a:avLst/>
                <a:gdLst>
                  <a:gd name="T0" fmla="*/ 42 w 86"/>
                  <a:gd name="T1" fmla="*/ 74 h 75"/>
                  <a:gd name="T2" fmla="*/ 0 w 86"/>
                  <a:gd name="T3" fmla="*/ 74 h 75"/>
                  <a:gd name="T4" fmla="*/ 0 w 86"/>
                  <a:gd name="T5" fmla="*/ 0 h 75"/>
                  <a:gd name="T6" fmla="*/ 85 w 86"/>
                  <a:gd name="T7" fmla="*/ 0 h 75"/>
                  <a:gd name="T8" fmla="*/ 85 w 86"/>
                  <a:gd name="T9" fmla="*/ 74 h 75"/>
                  <a:gd name="T10" fmla="*/ 42 w 86"/>
                  <a:gd name="T11" fmla="*/ 74 h 75"/>
                </a:gdLst>
                <a:ahLst/>
                <a:cxnLst>
                  <a:cxn ang="0">
                    <a:pos x="T0" y="T1"/>
                  </a:cxn>
                  <a:cxn ang="0">
                    <a:pos x="T2" y="T3"/>
                  </a:cxn>
                  <a:cxn ang="0">
                    <a:pos x="T4" y="T5"/>
                  </a:cxn>
                  <a:cxn ang="0">
                    <a:pos x="T6" y="T7"/>
                  </a:cxn>
                  <a:cxn ang="0">
                    <a:pos x="T8" y="T9"/>
                  </a:cxn>
                  <a:cxn ang="0">
                    <a:pos x="T10" y="T11"/>
                  </a:cxn>
                </a:cxnLst>
                <a:rect l="0" t="0" r="r" b="b"/>
                <a:pathLst>
                  <a:path w="86" h="75">
                    <a:moveTo>
                      <a:pt x="42" y="74"/>
                    </a:moveTo>
                    <a:lnTo>
                      <a:pt x="0" y="74"/>
                    </a:lnTo>
                    <a:lnTo>
                      <a:pt x="0" y="0"/>
                    </a:lnTo>
                    <a:lnTo>
                      <a:pt x="85" y="0"/>
                    </a:lnTo>
                    <a:lnTo>
                      <a:pt x="85" y="74"/>
                    </a:lnTo>
                    <a:lnTo>
                      <a:pt x="42" y="74"/>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3" name="Freeform 7">
                <a:extLst>
                  <a:ext uri="{FF2B5EF4-FFF2-40B4-BE49-F238E27FC236}">
                    <a16:creationId xmlns:a16="http://schemas.microsoft.com/office/drawing/2014/main" id="{B522591C-1A87-D35C-35ED-9A05E6BD79F7}"/>
                  </a:ext>
                </a:extLst>
              </p:cNvPr>
              <p:cNvSpPr>
                <a:spLocks noChangeArrowheads="1"/>
              </p:cNvSpPr>
              <p:nvPr/>
            </p:nvSpPr>
            <p:spPr bwMode="auto">
              <a:xfrm>
                <a:off x="1976438" y="892175"/>
                <a:ext cx="31750" cy="26988"/>
              </a:xfrm>
              <a:custGeom>
                <a:avLst/>
                <a:gdLst>
                  <a:gd name="T0" fmla="*/ 42 w 87"/>
                  <a:gd name="T1" fmla="*/ 75 h 76"/>
                  <a:gd name="T2" fmla="*/ 0 w 87"/>
                  <a:gd name="T3" fmla="*/ 75 h 76"/>
                  <a:gd name="T4" fmla="*/ 0 w 87"/>
                  <a:gd name="T5" fmla="*/ 0 h 76"/>
                  <a:gd name="T6" fmla="*/ 86 w 87"/>
                  <a:gd name="T7" fmla="*/ 0 h 76"/>
                  <a:gd name="T8" fmla="*/ 86 w 87"/>
                  <a:gd name="T9" fmla="*/ 75 h 76"/>
                  <a:gd name="T10" fmla="*/ 42 w 87"/>
                  <a:gd name="T11" fmla="*/ 75 h 76"/>
                </a:gdLst>
                <a:ahLst/>
                <a:cxnLst>
                  <a:cxn ang="0">
                    <a:pos x="T0" y="T1"/>
                  </a:cxn>
                  <a:cxn ang="0">
                    <a:pos x="T2" y="T3"/>
                  </a:cxn>
                  <a:cxn ang="0">
                    <a:pos x="T4" y="T5"/>
                  </a:cxn>
                  <a:cxn ang="0">
                    <a:pos x="T6" y="T7"/>
                  </a:cxn>
                  <a:cxn ang="0">
                    <a:pos x="T8" y="T9"/>
                  </a:cxn>
                  <a:cxn ang="0">
                    <a:pos x="T10" y="T11"/>
                  </a:cxn>
                </a:cxnLst>
                <a:rect l="0" t="0" r="r" b="b"/>
                <a:pathLst>
                  <a:path w="87" h="76">
                    <a:moveTo>
                      <a:pt x="42" y="75"/>
                    </a:moveTo>
                    <a:lnTo>
                      <a:pt x="0" y="75"/>
                    </a:lnTo>
                    <a:lnTo>
                      <a:pt x="0" y="0"/>
                    </a:lnTo>
                    <a:lnTo>
                      <a:pt x="86" y="0"/>
                    </a:lnTo>
                    <a:lnTo>
                      <a:pt x="86"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4" name="Freeform 8">
                <a:extLst>
                  <a:ext uri="{FF2B5EF4-FFF2-40B4-BE49-F238E27FC236}">
                    <a16:creationId xmlns:a16="http://schemas.microsoft.com/office/drawing/2014/main" id="{3F466416-1730-1853-1573-04217A2633A9}"/>
                  </a:ext>
                </a:extLst>
              </p:cNvPr>
              <p:cNvSpPr>
                <a:spLocks noChangeArrowheads="1"/>
              </p:cNvSpPr>
              <p:nvPr/>
            </p:nvSpPr>
            <p:spPr bwMode="auto">
              <a:xfrm>
                <a:off x="2033588" y="892175"/>
                <a:ext cx="31750" cy="26988"/>
              </a:xfrm>
              <a:custGeom>
                <a:avLst/>
                <a:gdLst>
                  <a:gd name="T0" fmla="*/ 42 w 86"/>
                  <a:gd name="T1" fmla="*/ 75 h 76"/>
                  <a:gd name="T2" fmla="*/ 0 w 86"/>
                  <a:gd name="T3" fmla="*/ 75 h 76"/>
                  <a:gd name="T4" fmla="*/ 0 w 86"/>
                  <a:gd name="T5" fmla="*/ 0 h 76"/>
                  <a:gd name="T6" fmla="*/ 85 w 86"/>
                  <a:gd name="T7" fmla="*/ 0 h 76"/>
                  <a:gd name="T8" fmla="*/ 85 w 86"/>
                  <a:gd name="T9" fmla="*/ 75 h 76"/>
                  <a:gd name="T10" fmla="*/ 42 w 86"/>
                  <a:gd name="T11" fmla="*/ 75 h 76"/>
                </a:gdLst>
                <a:ahLst/>
                <a:cxnLst>
                  <a:cxn ang="0">
                    <a:pos x="T0" y="T1"/>
                  </a:cxn>
                  <a:cxn ang="0">
                    <a:pos x="T2" y="T3"/>
                  </a:cxn>
                  <a:cxn ang="0">
                    <a:pos x="T4" y="T5"/>
                  </a:cxn>
                  <a:cxn ang="0">
                    <a:pos x="T6" y="T7"/>
                  </a:cxn>
                  <a:cxn ang="0">
                    <a:pos x="T8" y="T9"/>
                  </a:cxn>
                  <a:cxn ang="0">
                    <a:pos x="T10" y="T11"/>
                  </a:cxn>
                </a:cxnLst>
                <a:rect l="0" t="0" r="r" b="b"/>
                <a:pathLst>
                  <a:path w="86" h="76">
                    <a:moveTo>
                      <a:pt x="42" y="75"/>
                    </a:moveTo>
                    <a:lnTo>
                      <a:pt x="0" y="75"/>
                    </a:lnTo>
                    <a:lnTo>
                      <a:pt x="0" y="0"/>
                    </a:lnTo>
                    <a:lnTo>
                      <a:pt x="85" y="0"/>
                    </a:lnTo>
                    <a:lnTo>
                      <a:pt x="85"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2" name="Freeform 9">
                <a:extLst>
                  <a:ext uri="{FF2B5EF4-FFF2-40B4-BE49-F238E27FC236}">
                    <a16:creationId xmlns:a16="http://schemas.microsoft.com/office/drawing/2014/main" id="{8380FB2D-5A41-9992-61DB-AA38B6BC0A42}"/>
                  </a:ext>
                </a:extLst>
              </p:cNvPr>
              <p:cNvSpPr>
                <a:spLocks noChangeArrowheads="1"/>
              </p:cNvSpPr>
              <p:nvPr/>
            </p:nvSpPr>
            <p:spPr bwMode="auto">
              <a:xfrm>
                <a:off x="1976438" y="949325"/>
                <a:ext cx="31750" cy="26988"/>
              </a:xfrm>
              <a:custGeom>
                <a:avLst/>
                <a:gdLst>
                  <a:gd name="T0" fmla="*/ 42 w 87"/>
                  <a:gd name="T1" fmla="*/ 76 h 77"/>
                  <a:gd name="T2" fmla="*/ 0 w 87"/>
                  <a:gd name="T3" fmla="*/ 76 h 77"/>
                  <a:gd name="T4" fmla="*/ 0 w 87"/>
                  <a:gd name="T5" fmla="*/ 0 h 77"/>
                  <a:gd name="T6" fmla="*/ 86 w 87"/>
                  <a:gd name="T7" fmla="*/ 0 h 77"/>
                  <a:gd name="T8" fmla="*/ 86 w 87"/>
                  <a:gd name="T9" fmla="*/ 76 h 77"/>
                  <a:gd name="T10" fmla="*/ 42 w 87"/>
                  <a:gd name="T11" fmla="*/ 76 h 77"/>
                </a:gdLst>
                <a:ahLst/>
                <a:cxnLst>
                  <a:cxn ang="0">
                    <a:pos x="T0" y="T1"/>
                  </a:cxn>
                  <a:cxn ang="0">
                    <a:pos x="T2" y="T3"/>
                  </a:cxn>
                  <a:cxn ang="0">
                    <a:pos x="T4" y="T5"/>
                  </a:cxn>
                  <a:cxn ang="0">
                    <a:pos x="T6" y="T7"/>
                  </a:cxn>
                  <a:cxn ang="0">
                    <a:pos x="T8" y="T9"/>
                  </a:cxn>
                  <a:cxn ang="0">
                    <a:pos x="T10" y="T11"/>
                  </a:cxn>
                </a:cxnLst>
                <a:rect l="0" t="0" r="r" b="b"/>
                <a:pathLst>
                  <a:path w="87" h="77">
                    <a:moveTo>
                      <a:pt x="42" y="76"/>
                    </a:moveTo>
                    <a:lnTo>
                      <a:pt x="0" y="76"/>
                    </a:lnTo>
                    <a:lnTo>
                      <a:pt x="0" y="0"/>
                    </a:lnTo>
                    <a:lnTo>
                      <a:pt x="86" y="0"/>
                    </a:lnTo>
                    <a:lnTo>
                      <a:pt x="86"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3" name="Freeform 10">
                <a:extLst>
                  <a:ext uri="{FF2B5EF4-FFF2-40B4-BE49-F238E27FC236}">
                    <a16:creationId xmlns:a16="http://schemas.microsoft.com/office/drawing/2014/main" id="{10CE53C3-741B-6D2F-9242-92BC01C2D2C2}"/>
                  </a:ext>
                </a:extLst>
              </p:cNvPr>
              <p:cNvSpPr>
                <a:spLocks noChangeArrowheads="1"/>
              </p:cNvSpPr>
              <p:nvPr/>
            </p:nvSpPr>
            <p:spPr bwMode="auto">
              <a:xfrm>
                <a:off x="2033588" y="949325"/>
                <a:ext cx="31750" cy="26988"/>
              </a:xfrm>
              <a:custGeom>
                <a:avLst/>
                <a:gdLst>
                  <a:gd name="T0" fmla="*/ 42 w 86"/>
                  <a:gd name="T1" fmla="*/ 76 h 77"/>
                  <a:gd name="T2" fmla="*/ 0 w 86"/>
                  <a:gd name="T3" fmla="*/ 76 h 77"/>
                  <a:gd name="T4" fmla="*/ 0 w 86"/>
                  <a:gd name="T5" fmla="*/ 0 h 77"/>
                  <a:gd name="T6" fmla="*/ 85 w 86"/>
                  <a:gd name="T7" fmla="*/ 0 h 77"/>
                  <a:gd name="T8" fmla="*/ 85 w 86"/>
                  <a:gd name="T9" fmla="*/ 76 h 77"/>
                  <a:gd name="T10" fmla="*/ 42 w 86"/>
                  <a:gd name="T11" fmla="*/ 76 h 77"/>
                </a:gdLst>
                <a:ahLst/>
                <a:cxnLst>
                  <a:cxn ang="0">
                    <a:pos x="T0" y="T1"/>
                  </a:cxn>
                  <a:cxn ang="0">
                    <a:pos x="T2" y="T3"/>
                  </a:cxn>
                  <a:cxn ang="0">
                    <a:pos x="T4" y="T5"/>
                  </a:cxn>
                  <a:cxn ang="0">
                    <a:pos x="T6" y="T7"/>
                  </a:cxn>
                  <a:cxn ang="0">
                    <a:pos x="T8" y="T9"/>
                  </a:cxn>
                  <a:cxn ang="0">
                    <a:pos x="T10" y="T11"/>
                  </a:cxn>
                </a:cxnLst>
                <a:rect l="0" t="0" r="r" b="b"/>
                <a:pathLst>
                  <a:path w="86" h="77">
                    <a:moveTo>
                      <a:pt x="42" y="76"/>
                    </a:moveTo>
                    <a:lnTo>
                      <a:pt x="0" y="76"/>
                    </a:lnTo>
                    <a:lnTo>
                      <a:pt x="0" y="0"/>
                    </a:lnTo>
                    <a:lnTo>
                      <a:pt x="85" y="0"/>
                    </a:lnTo>
                    <a:lnTo>
                      <a:pt x="85"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4" name="Freeform 11">
                <a:extLst>
                  <a:ext uri="{FF2B5EF4-FFF2-40B4-BE49-F238E27FC236}">
                    <a16:creationId xmlns:a16="http://schemas.microsoft.com/office/drawing/2014/main" id="{9885CCA2-3143-1B40-C07D-01E94B91776F}"/>
                  </a:ext>
                </a:extLst>
              </p:cNvPr>
              <p:cNvSpPr>
                <a:spLocks noChangeArrowheads="1"/>
              </p:cNvSpPr>
              <p:nvPr/>
            </p:nvSpPr>
            <p:spPr bwMode="auto">
              <a:xfrm>
                <a:off x="1976438" y="1008063"/>
                <a:ext cx="31750" cy="26987"/>
              </a:xfrm>
              <a:custGeom>
                <a:avLst/>
                <a:gdLst>
                  <a:gd name="T0" fmla="*/ 42 w 87"/>
                  <a:gd name="T1" fmla="*/ 75 h 76"/>
                  <a:gd name="T2" fmla="*/ 0 w 87"/>
                  <a:gd name="T3" fmla="*/ 75 h 76"/>
                  <a:gd name="T4" fmla="*/ 0 w 87"/>
                  <a:gd name="T5" fmla="*/ 0 h 76"/>
                  <a:gd name="T6" fmla="*/ 86 w 87"/>
                  <a:gd name="T7" fmla="*/ 0 h 76"/>
                  <a:gd name="T8" fmla="*/ 86 w 87"/>
                  <a:gd name="T9" fmla="*/ 75 h 76"/>
                  <a:gd name="T10" fmla="*/ 42 w 87"/>
                  <a:gd name="T11" fmla="*/ 75 h 76"/>
                </a:gdLst>
                <a:ahLst/>
                <a:cxnLst>
                  <a:cxn ang="0">
                    <a:pos x="T0" y="T1"/>
                  </a:cxn>
                  <a:cxn ang="0">
                    <a:pos x="T2" y="T3"/>
                  </a:cxn>
                  <a:cxn ang="0">
                    <a:pos x="T4" y="T5"/>
                  </a:cxn>
                  <a:cxn ang="0">
                    <a:pos x="T6" y="T7"/>
                  </a:cxn>
                  <a:cxn ang="0">
                    <a:pos x="T8" y="T9"/>
                  </a:cxn>
                  <a:cxn ang="0">
                    <a:pos x="T10" y="T11"/>
                  </a:cxn>
                </a:cxnLst>
                <a:rect l="0" t="0" r="r" b="b"/>
                <a:pathLst>
                  <a:path w="87" h="76">
                    <a:moveTo>
                      <a:pt x="42" y="75"/>
                    </a:moveTo>
                    <a:lnTo>
                      <a:pt x="0" y="75"/>
                    </a:lnTo>
                    <a:lnTo>
                      <a:pt x="0" y="0"/>
                    </a:lnTo>
                    <a:lnTo>
                      <a:pt x="86" y="0"/>
                    </a:lnTo>
                    <a:lnTo>
                      <a:pt x="86"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5" name="Freeform 12">
                <a:extLst>
                  <a:ext uri="{FF2B5EF4-FFF2-40B4-BE49-F238E27FC236}">
                    <a16:creationId xmlns:a16="http://schemas.microsoft.com/office/drawing/2014/main" id="{AFAE2DC1-F478-206A-F568-8632A317915D}"/>
                  </a:ext>
                </a:extLst>
              </p:cNvPr>
              <p:cNvSpPr>
                <a:spLocks noChangeArrowheads="1"/>
              </p:cNvSpPr>
              <p:nvPr/>
            </p:nvSpPr>
            <p:spPr bwMode="auto">
              <a:xfrm>
                <a:off x="2033588" y="1008063"/>
                <a:ext cx="31750" cy="26987"/>
              </a:xfrm>
              <a:custGeom>
                <a:avLst/>
                <a:gdLst>
                  <a:gd name="T0" fmla="*/ 42 w 86"/>
                  <a:gd name="T1" fmla="*/ 75 h 76"/>
                  <a:gd name="T2" fmla="*/ 0 w 86"/>
                  <a:gd name="T3" fmla="*/ 75 h 76"/>
                  <a:gd name="T4" fmla="*/ 0 w 86"/>
                  <a:gd name="T5" fmla="*/ 0 h 76"/>
                  <a:gd name="T6" fmla="*/ 85 w 86"/>
                  <a:gd name="T7" fmla="*/ 0 h 76"/>
                  <a:gd name="T8" fmla="*/ 85 w 86"/>
                  <a:gd name="T9" fmla="*/ 75 h 76"/>
                  <a:gd name="T10" fmla="*/ 42 w 86"/>
                  <a:gd name="T11" fmla="*/ 75 h 76"/>
                </a:gdLst>
                <a:ahLst/>
                <a:cxnLst>
                  <a:cxn ang="0">
                    <a:pos x="T0" y="T1"/>
                  </a:cxn>
                  <a:cxn ang="0">
                    <a:pos x="T2" y="T3"/>
                  </a:cxn>
                  <a:cxn ang="0">
                    <a:pos x="T4" y="T5"/>
                  </a:cxn>
                  <a:cxn ang="0">
                    <a:pos x="T6" y="T7"/>
                  </a:cxn>
                  <a:cxn ang="0">
                    <a:pos x="T8" y="T9"/>
                  </a:cxn>
                  <a:cxn ang="0">
                    <a:pos x="T10" y="T11"/>
                  </a:cxn>
                </a:cxnLst>
                <a:rect l="0" t="0" r="r" b="b"/>
                <a:pathLst>
                  <a:path w="86" h="76">
                    <a:moveTo>
                      <a:pt x="42" y="75"/>
                    </a:moveTo>
                    <a:lnTo>
                      <a:pt x="0" y="75"/>
                    </a:lnTo>
                    <a:lnTo>
                      <a:pt x="0" y="0"/>
                    </a:lnTo>
                    <a:lnTo>
                      <a:pt x="85" y="0"/>
                    </a:lnTo>
                    <a:lnTo>
                      <a:pt x="85"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6" name="Freeform 13">
                <a:extLst>
                  <a:ext uri="{FF2B5EF4-FFF2-40B4-BE49-F238E27FC236}">
                    <a16:creationId xmlns:a16="http://schemas.microsoft.com/office/drawing/2014/main" id="{29A36A13-510C-74C5-03BC-799A6450FF62}"/>
                  </a:ext>
                </a:extLst>
              </p:cNvPr>
              <p:cNvSpPr>
                <a:spLocks noChangeArrowheads="1"/>
              </p:cNvSpPr>
              <p:nvPr/>
            </p:nvSpPr>
            <p:spPr bwMode="auto">
              <a:xfrm>
                <a:off x="1976438" y="1065213"/>
                <a:ext cx="31750" cy="26987"/>
              </a:xfrm>
              <a:custGeom>
                <a:avLst/>
                <a:gdLst>
                  <a:gd name="T0" fmla="*/ 42 w 87"/>
                  <a:gd name="T1" fmla="*/ 76 h 77"/>
                  <a:gd name="T2" fmla="*/ 0 w 87"/>
                  <a:gd name="T3" fmla="*/ 76 h 77"/>
                  <a:gd name="T4" fmla="*/ 0 w 87"/>
                  <a:gd name="T5" fmla="*/ 0 h 77"/>
                  <a:gd name="T6" fmla="*/ 86 w 87"/>
                  <a:gd name="T7" fmla="*/ 0 h 77"/>
                  <a:gd name="T8" fmla="*/ 86 w 87"/>
                  <a:gd name="T9" fmla="*/ 76 h 77"/>
                  <a:gd name="T10" fmla="*/ 42 w 87"/>
                  <a:gd name="T11" fmla="*/ 76 h 77"/>
                </a:gdLst>
                <a:ahLst/>
                <a:cxnLst>
                  <a:cxn ang="0">
                    <a:pos x="T0" y="T1"/>
                  </a:cxn>
                  <a:cxn ang="0">
                    <a:pos x="T2" y="T3"/>
                  </a:cxn>
                  <a:cxn ang="0">
                    <a:pos x="T4" y="T5"/>
                  </a:cxn>
                  <a:cxn ang="0">
                    <a:pos x="T6" y="T7"/>
                  </a:cxn>
                  <a:cxn ang="0">
                    <a:pos x="T8" y="T9"/>
                  </a:cxn>
                  <a:cxn ang="0">
                    <a:pos x="T10" y="T11"/>
                  </a:cxn>
                </a:cxnLst>
                <a:rect l="0" t="0" r="r" b="b"/>
                <a:pathLst>
                  <a:path w="87" h="77">
                    <a:moveTo>
                      <a:pt x="42" y="76"/>
                    </a:moveTo>
                    <a:lnTo>
                      <a:pt x="0" y="76"/>
                    </a:lnTo>
                    <a:lnTo>
                      <a:pt x="0" y="0"/>
                    </a:lnTo>
                    <a:lnTo>
                      <a:pt x="86" y="0"/>
                    </a:lnTo>
                    <a:lnTo>
                      <a:pt x="86"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7" name="Freeform 14">
                <a:extLst>
                  <a:ext uri="{FF2B5EF4-FFF2-40B4-BE49-F238E27FC236}">
                    <a16:creationId xmlns:a16="http://schemas.microsoft.com/office/drawing/2014/main" id="{276F97F0-CEFC-AB1F-21DE-D8A11906A99B}"/>
                  </a:ext>
                </a:extLst>
              </p:cNvPr>
              <p:cNvSpPr>
                <a:spLocks noChangeArrowheads="1"/>
              </p:cNvSpPr>
              <p:nvPr/>
            </p:nvSpPr>
            <p:spPr bwMode="auto">
              <a:xfrm>
                <a:off x="2033588" y="1065213"/>
                <a:ext cx="31750" cy="26987"/>
              </a:xfrm>
              <a:custGeom>
                <a:avLst/>
                <a:gdLst>
                  <a:gd name="T0" fmla="*/ 42 w 86"/>
                  <a:gd name="T1" fmla="*/ 76 h 77"/>
                  <a:gd name="T2" fmla="*/ 0 w 86"/>
                  <a:gd name="T3" fmla="*/ 76 h 77"/>
                  <a:gd name="T4" fmla="*/ 0 w 86"/>
                  <a:gd name="T5" fmla="*/ 0 h 77"/>
                  <a:gd name="T6" fmla="*/ 85 w 86"/>
                  <a:gd name="T7" fmla="*/ 0 h 77"/>
                  <a:gd name="T8" fmla="*/ 85 w 86"/>
                  <a:gd name="T9" fmla="*/ 76 h 77"/>
                  <a:gd name="T10" fmla="*/ 42 w 86"/>
                  <a:gd name="T11" fmla="*/ 76 h 77"/>
                </a:gdLst>
                <a:ahLst/>
                <a:cxnLst>
                  <a:cxn ang="0">
                    <a:pos x="T0" y="T1"/>
                  </a:cxn>
                  <a:cxn ang="0">
                    <a:pos x="T2" y="T3"/>
                  </a:cxn>
                  <a:cxn ang="0">
                    <a:pos x="T4" y="T5"/>
                  </a:cxn>
                  <a:cxn ang="0">
                    <a:pos x="T6" y="T7"/>
                  </a:cxn>
                  <a:cxn ang="0">
                    <a:pos x="T8" y="T9"/>
                  </a:cxn>
                  <a:cxn ang="0">
                    <a:pos x="T10" y="T11"/>
                  </a:cxn>
                </a:cxnLst>
                <a:rect l="0" t="0" r="r" b="b"/>
                <a:pathLst>
                  <a:path w="86" h="77">
                    <a:moveTo>
                      <a:pt x="42" y="76"/>
                    </a:moveTo>
                    <a:lnTo>
                      <a:pt x="0" y="76"/>
                    </a:lnTo>
                    <a:lnTo>
                      <a:pt x="0" y="0"/>
                    </a:lnTo>
                    <a:lnTo>
                      <a:pt x="85" y="0"/>
                    </a:lnTo>
                    <a:lnTo>
                      <a:pt x="85"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8" name="Freeform 15">
                <a:extLst>
                  <a:ext uri="{FF2B5EF4-FFF2-40B4-BE49-F238E27FC236}">
                    <a16:creationId xmlns:a16="http://schemas.microsoft.com/office/drawing/2014/main" id="{3FA41D51-3554-1894-C0F4-A07436504430}"/>
                  </a:ext>
                </a:extLst>
              </p:cNvPr>
              <p:cNvSpPr>
                <a:spLocks noChangeArrowheads="1"/>
              </p:cNvSpPr>
              <p:nvPr/>
            </p:nvSpPr>
            <p:spPr bwMode="auto">
              <a:xfrm>
                <a:off x="1976438" y="1123950"/>
                <a:ext cx="31750" cy="26988"/>
              </a:xfrm>
              <a:custGeom>
                <a:avLst/>
                <a:gdLst>
                  <a:gd name="T0" fmla="*/ 42 w 87"/>
                  <a:gd name="T1" fmla="*/ 75 h 76"/>
                  <a:gd name="T2" fmla="*/ 0 w 87"/>
                  <a:gd name="T3" fmla="*/ 75 h 76"/>
                  <a:gd name="T4" fmla="*/ 0 w 87"/>
                  <a:gd name="T5" fmla="*/ 0 h 76"/>
                  <a:gd name="T6" fmla="*/ 86 w 87"/>
                  <a:gd name="T7" fmla="*/ 0 h 76"/>
                  <a:gd name="T8" fmla="*/ 86 w 87"/>
                  <a:gd name="T9" fmla="*/ 75 h 76"/>
                  <a:gd name="T10" fmla="*/ 42 w 87"/>
                  <a:gd name="T11" fmla="*/ 75 h 76"/>
                </a:gdLst>
                <a:ahLst/>
                <a:cxnLst>
                  <a:cxn ang="0">
                    <a:pos x="T0" y="T1"/>
                  </a:cxn>
                  <a:cxn ang="0">
                    <a:pos x="T2" y="T3"/>
                  </a:cxn>
                  <a:cxn ang="0">
                    <a:pos x="T4" y="T5"/>
                  </a:cxn>
                  <a:cxn ang="0">
                    <a:pos x="T6" y="T7"/>
                  </a:cxn>
                  <a:cxn ang="0">
                    <a:pos x="T8" y="T9"/>
                  </a:cxn>
                  <a:cxn ang="0">
                    <a:pos x="T10" y="T11"/>
                  </a:cxn>
                </a:cxnLst>
                <a:rect l="0" t="0" r="r" b="b"/>
                <a:pathLst>
                  <a:path w="87" h="76">
                    <a:moveTo>
                      <a:pt x="42" y="75"/>
                    </a:moveTo>
                    <a:lnTo>
                      <a:pt x="0" y="75"/>
                    </a:lnTo>
                    <a:lnTo>
                      <a:pt x="0" y="0"/>
                    </a:lnTo>
                    <a:lnTo>
                      <a:pt x="86" y="0"/>
                    </a:lnTo>
                    <a:lnTo>
                      <a:pt x="86"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9" name="Freeform 16">
                <a:extLst>
                  <a:ext uri="{FF2B5EF4-FFF2-40B4-BE49-F238E27FC236}">
                    <a16:creationId xmlns:a16="http://schemas.microsoft.com/office/drawing/2014/main" id="{196A83C5-1B05-6AB3-8C1C-0654B078AAE5}"/>
                  </a:ext>
                </a:extLst>
              </p:cNvPr>
              <p:cNvSpPr>
                <a:spLocks noChangeArrowheads="1"/>
              </p:cNvSpPr>
              <p:nvPr/>
            </p:nvSpPr>
            <p:spPr bwMode="auto">
              <a:xfrm>
                <a:off x="2033588" y="1123950"/>
                <a:ext cx="31750" cy="26988"/>
              </a:xfrm>
              <a:custGeom>
                <a:avLst/>
                <a:gdLst>
                  <a:gd name="T0" fmla="*/ 42 w 86"/>
                  <a:gd name="T1" fmla="*/ 75 h 76"/>
                  <a:gd name="T2" fmla="*/ 0 w 86"/>
                  <a:gd name="T3" fmla="*/ 75 h 76"/>
                  <a:gd name="T4" fmla="*/ 0 w 86"/>
                  <a:gd name="T5" fmla="*/ 0 h 76"/>
                  <a:gd name="T6" fmla="*/ 85 w 86"/>
                  <a:gd name="T7" fmla="*/ 0 h 76"/>
                  <a:gd name="T8" fmla="*/ 85 w 86"/>
                  <a:gd name="T9" fmla="*/ 75 h 76"/>
                  <a:gd name="T10" fmla="*/ 42 w 86"/>
                  <a:gd name="T11" fmla="*/ 75 h 76"/>
                </a:gdLst>
                <a:ahLst/>
                <a:cxnLst>
                  <a:cxn ang="0">
                    <a:pos x="T0" y="T1"/>
                  </a:cxn>
                  <a:cxn ang="0">
                    <a:pos x="T2" y="T3"/>
                  </a:cxn>
                  <a:cxn ang="0">
                    <a:pos x="T4" y="T5"/>
                  </a:cxn>
                  <a:cxn ang="0">
                    <a:pos x="T6" y="T7"/>
                  </a:cxn>
                  <a:cxn ang="0">
                    <a:pos x="T8" y="T9"/>
                  </a:cxn>
                  <a:cxn ang="0">
                    <a:pos x="T10" y="T11"/>
                  </a:cxn>
                </a:cxnLst>
                <a:rect l="0" t="0" r="r" b="b"/>
                <a:pathLst>
                  <a:path w="86" h="76">
                    <a:moveTo>
                      <a:pt x="42" y="75"/>
                    </a:moveTo>
                    <a:lnTo>
                      <a:pt x="0" y="75"/>
                    </a:lnTo>
                    <a:lnTo>
                      <a:pt x="0" y="0"/>
                    </a:lnTo>
                    <a:lnTo>
                      <a:pt x="85" y="0"/>
                    </a:lnTo>
                    <a:lnTo>
                      <a:pt x="85"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0" name="Freeform 17">
                <a:extLst>
                  <a:ext uri="{FF2B5EF4-FFF2-40B4-BE49-F238E27FC236}">
                    <a16:creationId xmlns:a16="http://schemas.microsoft.com/office/drawing/2014/main" id="{B7CBE1D5-80CA-2FD6-EC84-D510515302DA}"/>
                  </a:ext>
                </a:extLst>
              </p:cNvPr>
              <p:cNvSpPr>
                <a:spLocks noChangeArrowheads="1"/>
              </p:cNvSpPr>
              <p:nvPr/>
            </p:nvSpPr>
            <p:spPr bwMode="auto">
              <a:xfrm>
                <a:off x="2005013" y="1185863"/>
                <a:ext cx="31750" cy="49212"/>
              </a:xfrm>
              <a:custGeom>
                <a:avLst/>
                <a:gdLst>
                  <a:gd name="T0" fmla="*/ 43 w 86"/>
                  <a:gd name="T1" fmla="*/ 136 h 137"/>
                  <a:gd name="T2" fmla="*/ 0 w 86"/>
                  <a:gd name="T3" fmla="*/ 136 h 137"/>
                  <a:gd name="T4" fmla="*/ 0 w 86"/>
                  <a:gd name="T5" fmla="*/ 0 h 137"/>
                  <a:gd name="T6" fmla="*/ 85 w 86"/>
                  <a:gd name="T7" fmla="*/ 0 h 137"/>
                  <a:gd name="T8" fmla="*/ 85 w 86"/>
                  <a:gd name="T9" fmla="*/ 136 h 137"/>
                  <a:gd name="T10" fmla="*/ 43 w 86"/>
                  <a:gd name="T11" fmla="*/ 136 h 137"/>
                </a:gdLst>
                <a:ahLst/>
                <a:cxnLst>
                  <a:cxn ang="0">
                    <a:pos x="T0" y="T1"/>
                  </a:cxn>
                  <a:cxn ang="0">
                    <a:pos x="T2" y="T3"/>
                  </a:cxn>
                  <a:cxn ang="0">
                    <a:pos x="T4" y="T5"/>
                  </a:cxn>
                  <a:cxn ang="0">
                    <a:pos x="T6" y="T7"/>
                  </a:cxn>
                  <a:cxn ang="0">
                    <a:pos x="T8" y="T9"/>
                  </a:cxn>
                  <a:cxn ang="0">
                    <a:pos x="T10" y="T11"/>
                  </a:cxn>
                </a:cxnLst>
                <a:rect l="0" t="0" r="r" b="b"/>
                <a:pathLst>
                  <a:path w="86" h="137">
                    <a:moveTo>
                      <a:pt x="43" y="136"/>
                    </a:moveTo>
                    <a:lnTo>
                      <a:pt x="0" y="136"/>
                    </a:lnTo>
                    <a:lnTo>
                      <a:pt x="0" y="0"/>
                    </a:lnTo>
                    <a:lnTo>
                      <a:pt x="85" y="0"/>
                    </a:lnTo>
                    <a:lnTo>
                      <a:pt x="85" y="136"/>
                    </a:lnTo>
                    <a:lnTo>
                      <a:pt x="43" y="13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1" name="Freeform 18">
                <a:extLst>
                  <a:ext uri="{FF2B5EF4-FFF2-40B4-BE49-F238E27FC236}">
                    <a16:creationId xmlns:a16="http://schemas.microsoft.com/office/drawing/2014/main" id="{6162D86F-A3E4-CB90-6258-DD5E91F02817}"/>
                  </a:ext>
                </a:extLst>
              </p:cNvPr>
              <p:cNvSpPr>
                <a:spLocks noChangeArrowheads="1"/>
              </p:cNvSpPr>
              <p:nvPr/>
            </p:nvSpPr>
            <p:spPr bwMode="auto">
              <a:xfrm>
                <a:off x="1909763" y="709613"/>
                <a:ext cx="222250" cy="522287"/>
              </a:xfrm>
              <a:custGeom>
                <a:avLst/>
                <a:gdLst>
                  <a:gd name="T0" fmla="*/ 508 w 617"/>
                  <a:gd name="T1" fmla="*/ 167 h 1453"/>
                  <a:gd name="T2" fmla="*/ 346 w 617"/>
                  <a:gd name="T3" fmla="*/ 167 h 1453"/>
                  <a:gd name="T4" fmla="*/ 346 w 617"/>
                  <a:gd name="T5" fmla="*/ 37 h 1453"/>
                  <a:gd name="T6" fmla="*/ 308 w 617"/>
                  <a:gd name="T7" fmla="*/ 0 h 1453"/>
                  <a:gd name="T8" fmla="*/ 271 w 617"/>
                  <a:gd name="T9" fmla="*/ 37 h 1453"/>
                  <a:gd name="T10" fmla="*/ 271 w 617"/>
                  <a:gd name="T11" fmla="*/ 167 h 1453"/>
                  <a:gd name="T12" fmla="*/ 108 w 617"/>
                  <a:gd name="T13" fmla="*/ 167 h 1453"/>
                  <a:gd name="T14" fmla="*/ 0 w 617"/>
                  <a:gd name="T15" fmla="*/ 275 h 1453"/>
                  <a:gd name="T16" fmla="*/ 0 w 617"/>
                  <a:gd name="T17" fmla="*/ 1452 h 1453"/>
                  <a:gd name="T18" fmla="*/ 76 w 617"/>
                  <a:gd name="T19" fmla="*/ 1452 h 1453"/>
                  <a:gd name="T20" fmla="*/ 76 w 617"/>
                  <a:gd name="T21" fmla="*/ 275 h 1453"/>
                  <a:gd name="T22" fmla="*/ 108 w 617"/>
                  <a:gd name="T23" fmla="*/ 243 h 1453"/>
                  <a:gd name="T24" fmla="*/ 508 w 617"/>
                  <a:gd name="T25" fmla="*/ 243 h 1453"/>
                  <a:gd name="T26" fmla="*/ 542 w 617"/>
                  <a:gd name="T27" fmla="*/ 275 h 1453"/>
                  <a:gd name="T28" fmla="*/ 542 w 617"/>
                  <a:gd name="T29" fmla="*/ 1452 h 1453"/>
                  <a:gd name="T30" fmla="*/ 616 w 617"/>
                  <a:gd name="T31" fmla="*/ 1452 h 1453"/>
                  <a:gd name="T32" fmla="*/ 616 w 617"/>
                  <a:gd name="T33" fmla="*/ 275 h 1453"/>
                  <a:gd name="T34" fmla="*/ 508 w 617"/>
                  <a:gd name="T35" fmla="*/ 167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7" h="1453">
                    <a:moveTo>
                      <a:pt x="508" y="167"/>
                    </a:moveTo>
                    <a:lnTo>
                      <a:pt x="346" y="167"/>
                    </a:lnTo>
                    <a:lnTo>
                      <a:pt x="346" y="37"/>
                    </a:lnTo>
                    <a:cubicBezTo>
                      <a:pt x="346" y="17"/>
                      <a:pt x="328" y="0"/>
                      <a:pt x="308" y="0"/>
                    </a:cubicBezTo>
                    <a:cubicBezTo>
                      <a:pt x="287" y="0"/>
                      <a:pt x="271" y="17"/>
                      <a:pt x="271" y="37"/>
                    </a:cubicBezTo>
                    <a:lnTo>
                      <a:pt x="271" y="167"/>
                    </a:lnTo>
                    <a:lnTo>
                      <a:pt x="108" y="167"/>
                    </a:lnTo>
                    <a:cubicBezTo>
                      <a:pt x="48" y="167"/>
                      <a:pt x="0" y="216"/>
                      <a:pt x="0" y="275"/>
                    </a:cubicBezTo>
                    <a:lnTo>
                      <a:pt x="0" y="1452"/>
                    </a:lnTo>
                    <a:lnTo>
                      <a:pt x="76" y="1452"/>
                    </a:lnTo>
                    <a:lnTo>
                      <a:pt x="76" y="275"/>
                    </a:lnTo>
                    <a:cubicBezTo>
                      <a:pt x="76" y="257"/>
                      <a:pt x="91" y="243"/>
                      <a:pt x="108" y="243"/>
                    </a:cubicBezTo>
                    <a:lnTo>
                      <a:pt x="508" y="243"/>
                    </a:lnTo>
                    <a:cubicBezTo>
                      <a:pt x="526" y="243"/>
                      <a:pt x="542" y="257"/>
                      <a:pt x="542" y="275"/>
                    </a:cubicBezTo>
                    <a:lnTo>
                      <a:pt x="542" y="1452"/>
                    </a:lnTo>
                    <a:lnTo>
                      <a:pt x="616" y="1452"/>
                    </a:lnTo>
                    <a:lnTo>
                      <a:pt x="616" y="275"/>
                    </a:lnTo>
                    <a:cubicBezTo>
                      <a:pt x="616" y="216"/>
                      <a:pt x="567" y="167"/>
                      <a:pt x="508" y="16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sp>
        <p:nvSpPr>
          <p:cNvPr id="52" name="Flowchart: Internal Storage 51">
            <a:extLst>
              <a:ext uri="{FF2B5EF4-FFF2-40B4-BE49-F238E27FC236}">
                <a16:creationId xmlns:a16="http://schemas.microsoft.com/office/drawing/2014/main" id="{3D3B2D7F-38E4-EAE6-C9F0-892B4E9A69E6}"/>
              </a:ext>
            </a:extLst>
          </p:cNvPr>
          <p:cNvSpPr/>
          <p:nvPr/>
        </p:nvSpPr>
        <p:spPr>
          <a:xfrm>
            <a:off x="1316003" y="4979517"/>
            <a:ext cx="1397564" cy="138493"/>
          </a:xfrm>
          <a:prstGeom prst="flowChartInternalStorag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4.1 LTE/LMR  Integration Pilot</a:t>
            </a:r>
          </a:p>
        </p:txBody>
      </p:sp>
      <p:sp>
        <p:nvSpPr>
          <p:cNvPr id="55" name="Flowchart: Internal Storage 54">
            <a:extLst>
              <a:ext uri="{FF2B5EF4-FFF2-40B4-BE49-F238E27FC236}">
                <a16:creationId xmlns:a16="http://schemas.microsoft.com/office/drawing/2014/main" id="{28EB0BBE-B852-499D-E6EF-513F35550101}"/>
              </a:ext>
            </a:extLst>
          </p:cNvPr>
          <p:cNvSpPr/>
          <p:nvPr/>
        </p:nvSpPr>
        <p:spPr>
          <a:xfrm>
            <a:off x="2713567" y="5217776"/>
            <a:ext cx="2982988" cy="140809"/>
          </a:xfrm>
          <a:prstGeom prst="flowChartInternalStorag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4.2 - LTE Implementation</a:t>
            </a:r>
          </a:p>
        </p:txBody>
      </p:sp>
      <p:sp>
        <p:nvSpPr>
          <p:cNvPr id="100" name="Flowchart: Internal Storage 99"/>
          <p:cNvSpPr/>
          <p:nvPr/>
        </p:nvSpPr>
        <p:spPr>
          <a:xfrm>
            <a:off x="2402795" y="5440770"/>
            <a:ext cx="3050951" cy="140809"/>
          </a:xfrm>
          <a:prstGeom prst="flowChartInternalStorag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  4.3 - Wi-Fi Integration             </a:t>
            </a:r>
          </a:p>
        </p:txBody>
      </p:sp>
      <p:grpSp>
        <p:nvGrpSpPr>
          <p:cNvPr id="53" name="Group 52">
            <a:extLst>
              <a:ext uri="{FF2B5EF4-FFF2-40B4-BE49-F238E27FC236}">
                <a16:creationId xmlns:a16="http://schemas.microsoft.com/office/drawing/2014/main" id="{44F1D74C-2C06-814B-1E9F-14672DA1BE7A}"/>
              </a:ext>
            </a:extLst>
          </p:cNvPr>
          <p:cNvGrpSpPr/>
          <p:nvPr/>
        </p:nvGrpSpPr>
        <p:grpSpPr>
          <a:xfrm>
            <a:off x="28557" y="2819510"/>
            <a:ext cx="294290" cy="291992"/>
            <a:chOff x="1405" y="2355672"/>
            <a:chExt cx="294290" cy="291992"/>
          </a:xfrm>
        </p:grpSpPr>
        <p:sp>
          <p:nvSpPr>
            <p:cNvPr id="54" name="Rectangle 53">
              <a:extLst>
                <a:ext uri="{FF2B5EF4-FFF2-40B4-BE49-F238E27FC236}">
                  <a16:creationId xmlns:a16="http://schemas.microsoft.com/office/drawing/2014/main" id="{B0B361EF-5AF0-6B75-BFC7-A41A543ACE65}"/>
                </a:ext>
              </a:extLst>
            </p:cNvPr>
            <p:cNvSpPr/>
            <p:nvPr/>
          </p:nvSpPr>
          <p:spPr>
            <a:xfrm>
              <a:off x="1405" y="2355672"/>
              <a:ext cx="294290" cy="29199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56" name="Group 55">
              <a:extLst>
                <a:ext uri="{FF2B5EF4-FFF2-40B4-BE49-F238E27FC236}">
                  <a16:creationId xmlns:a16="http://schemas.microsoft.com/office/drawing/2014/main" id="{882219A1-7A7E-0931-9349-84BE5FC36BDA}"/>
                </a:ext>
              </a:extLst>
            </p:cNvPr>
            <p:cNvGrpSpPr/>
            <p:nvPr/>
          </p:nvGrpSpPr>
          <p:grpSpPr>
            <a:xfrm>
              <a:off x="51054" y="2415170"/>
              <a:ext cx="194992" cy="156883"/>
              <a:chOff x="4679950" y="304800"/>
              <a:chExt cx="471488" cy="379413"/>
            </a:xfrm>
            <a:solidFill>
              <a:schemeClr val="bg1"/>
            </a:solidFill>
          </p:grpSpPr>
          <p:sp>
            <p:nvSpPr>
              <p:cNvPr id="57" name="Freeform 113">
                <a:extLst>
                  <a:ext uri="{FF2B5EF4-FFF2-40B4-BE49-F238E27FC236}">
                    <a16:creationId xmlns:a16="http://schemas.microsoft.com/office/drawing/2014/main" id="{6BEACC42-DCB0-EC54-332D-211B329F96E2}"/>
                  </a:ext>
                </a:extLst>
              </p:cNvPr>
              <p:cNvSpPr>
                <a:spLocks noChangeArrowheads="1"/>
              </p:cNvSpPr>
              <p:nvPr/>
            </p:nvSpPr>
            <p:spPr bwMode="auto">
              <a:xfrm>
                <a:off x="5041900" y="601663"/>
                <a:ext cx="28575" cy="30162"/>
              </a:xfrm>
              <a:custGeom>
                <a:avLst/>
                <a:gdLst>
                  <a:gd name="T0" fmla="*/ 79 w 80"/>
                  <a:gd name="T1" fmla="*/ 40 h 82"/>
                  <a:gd name="T2" fmla="*/ 75 w 80"/>
                  <a:gd name="T3" fmla="*/ 60 h 82"/>
                  <a:gd name="T4" fmla="*/ 60 w 80"/>
                  <a:gd name="T5" fmla="*/ 75 h 82"/>
                  <a:gd name="T6" fmla="*/ 39 w 80"/>
                  <a:gd name="T7" fmla="*/ 81 h 82"/>
                  <a:gd name="T8" fmla="*/ 19 w 80"/>
                  <a:gd name="T9" fmla="*/ 75 h 82"/>
                  <a:gd name="T10" fmla="*/ 4 w 80"/>
                  <a:gd name="T11" fmla="*/ 60 h 82"/>
                  <a:gd name="T12" fmla="*/ 0 w 80"/>
                  <a:gd name="T13" fmla="*/ 40 h 82"/>
                  <a:gd name="T14" fmla="*/ 4 w 80"/>
                  <a:gd name="T15" fmla="*/ 20 h 82"/>
                  <a:gd name="T16" fmla="*/ 19 w 80"/>
                  <a:gd name="T17" fmla="*/ 5 h 82"/>
                  <a:gd name="T18" fmla="*/ 39 w 80"/>
                  <a:gd name="T19" fmla="*/ 0 h 82"/>
                  <a:gd name="T20" fmla="*/ 60 w 80"/>
                  <a:gd name="T21" fmla="*/ 5 h 82"/>
                  <a:gd name="T22" fmla="*/ 75 w 80"/>
                  <a:gd name="T23" fmla="*/ 20 h 82"/>
                  <a:gd name="T24" fmla="*/ 79 w 80"/>
                  <a:gd name="T25" fmla="*/ 4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2">
                    <a:moveTo>
                      <a:pt x="79" y="40"/>
                    </a:moveTo>
                    <a:cubicBezTo>
                      <a:pt x="79" y="48"/>
                      <a:pt x="78" y="54"/>
                      <a:pt x="75" y="60"/>
                    </a:cubicBezTo>
                    <a:cubicBezTo>
                      <a:pt x="71" y="67"/>
                      <a:pt x="67" y="71"/>
                      <a:pt x="60" y="75"/>
                    </a:cubicBezTo>
                    <a:cubicBezTo>
                      <a:pt x="54" y="79"/>
                      <a:pt x="47" y="81"/>
                      <a:pt x="39" y="81"/>
                    </a:cubicBezTo>
                    <a:cubicBezTo>
                      <a:pt x="31" y="81"/>
                      <a:pt x="25" y="79"/>
                      <a:pt x="19" y="75"/>
                    </a:cubicBezTo>
                    <a:cubicBezTo>
                      <a:pt x="12" y="71"/>
                      <a:pt x="8" y="67"/>
                      <a:pt x="4" y="60"/>
                    </a:cubicBezTo>
                    <a:cubicBezTo>
                      <a:pt x="1" y="54"/>
                      <a:pt x="0" y="47"/>
                      <a:pt x="0" y="40"/>
                    </a:cubicBezTo>
                    <a:cubicBezTo>
                      <a:pt x="0" y="32"/>
                      <a:pt x="1" y="27"/>
                      <a:pt x="4" y="20"/>
                    </a:cubicBezTo>
                    <a:cubicBezTo>
                      <a:pt x="8" y="14"/>
                      <a:pt x="12" y="9"/>
                      <a:pt x="19" y="5"/>
                    </a:cubicBezTo>
                    <a:cubicBezTo>
                      <a:pt x="25" y="1"/>
                      <a:pt x="31" y="0"/>
                      <a:pt x="39" y="0"/>
                    </a:cubicBezTo>
                    <a:cubicBezTo>
                      <a:pt x="47" y="0"/>
                      <a:pt x="54" y="1"/>
                      <a:pt x="60" y="5"/>
                    </a:cubicBezTo>
                    <a:cubicBezTo>
                      <a:pt x="67" y="9"/>
                      <a:pt x="71" y="14"/>
                      <a:pt x="75" y="20"/>
                    </a:cubicBezTo>
                    <a:cubicBezTo>
                      <a:pt x="78" y="27"/>
                      <a:pt x="79" y="33"/>
                      <a:pt x="79" y="4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8" name="Freeform 114">
                <a:extLst>
                  <a:ext uri="{FF2B5EF4-FFF2-40B4-BE49-F238E27FC236}">
                    <a16:creationId xmlns:a16="http://schemas.microsoft.com/office/drawing/2014/main" id="{0848F3A5-8BB4-82FC-4E26-94E83B9D6120}"/>
                  </a:ext>
                </a:extLst>
              </p:cNvPr>
              <p:cNvSpPr>
                <a:spLocks noChangeArrowheads="1"/>
              </p:cNvSpPr>
              <p:nvPr/>
            </p:nvSpPr>
            <p:spPr bwMode="auto">
              <a:xfrm>
                <a:off x="4776788" y="661988"/>
                <a:ext cx="150812" cy="22225"/>
              </a:xfrm>
              <a:custGeom>
                <a:avLst/>
                <a:gdLst>
                  <a:gd name="T0" fmla="*/ 386 w 419"/>
                  <a:gd name="T1" fmla="*/ 62 h 63"/>
                  <a:gd name="T2" fmla="*/ 32 w 419"/>
                  <a:gd name="T3" fmla="*/ 62 h 63"/>
                  <a:gd name="T4" fmla="*/ 0 w 419"/>
                  <a:gd name="T5" fmla="*/ 32 h 63"/>
                  <a:gd name="T6" fmla="*/ 32 w 419"/>
                  <a:gd name="T7" fmla="*/ 0 h 63"/>
                  <a:gd name="T8" fmla="*/ 386 w 419"/>
                  <a:gd name="T9" fmla="*/ 0 h 63"/>
                  <a:gd name="T10" fmla="*/ 418 w 419"/>
                  <a:gd name="T11" fmla="*/ 32 h 63"/>
                  <a:gd name="T12" fmla="*/ 386 w 419"/>
                  <a:gd name="T13" fmla="*/ 62 h 63"/>
                </a:gdLst>
                <a:ahLst/>
                <a:cxnLst>
                  <a:cxn ang="0">
                    <a:pos x="T0" y="T1"/>
                  </a:cxn>
                  <a:cxn ang="0">
                    <a:pos x="T2" y="T3"/>
                  </a:cxn>
                  <a:cxn ang="0">
                    <a:pos x="T4" y="T5"/>
                  </a:cxn>
                  <a:cxn ang="0">
                    <a:pos x="T6" y="T7"/>
                  </a:cxn>
                  <a:cxn ang="0">
                    <a:pos x="T8" y="T9"/>
                  </a:cxn>
                  <a:cxn ang="0">
                    <a:pos x="T10" y="T11"/>
                  </a:cxn>
                  <a:cxn ang="0">
                    <a:pos x="T12" y="T13"/>
                  </a:cxn>
                </a:cxnLst>
                <a:rect l="0" t="0" r="r" b="b"/>
                <a:pathLst>
                  <a:path w="419" h="63">
                    <a:moveTo>
                      <a:pt x="386" y="62"/>
                    </a:moveTo>
                    <a:lnTo>
                      <a:pt x="32" y="62"/>
                    </a:lnTo>
                    <a:cubicBezTo>
                      <a:pt x="14" y="62"/>
                      <a:pt x="0" y="49"/>
                      <a:pt x="0" y="32"/>
                    </a:cubicBezTo>
                    <a:cubicBezTo>
                      <a:pt x="0" y="15"/>
                      <a:pt x="14" y="0"/>
                      <a:pt x="32" y="0"/>
                    </a:cubicBezTo>
                    <a:lnTo>
                      <a:pt x="386" y="0"/>
                    </a:lnTo>
                    <a:cubicBezTo>
                      <a:pt x="404" y="0"/>
                      <a:pt x="418" y="15"/>
                      <a:pt x="418" y="32"/>
                    </a:cubicBezTo>
                    <a:cubicBezTo>
                      <a:pt x="418" y="49"/>
                      <a:pt x="404" y="62"/>
                      <a:pt x="386" y="6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9" name="Freeform 115">
                <a:extLst>
                  <a:ext uri="{FF2B5EF4-FFF2-40B4-BE49-F238E27FC236}">
                    <a16:creationId xmlns:a16="http://schemas.microsoft.com/office/drawing/2014/main" id="{9CF4AD61-F7EF-5C93-338A-AC6D16701E47}"/>
                  </a:ext>
                </a:extLst>
              </p:cNvPr>
              <p:cNvSpPr>
                <a:spLocks noChangeArrowheads="1"/>
              </p:cNvSpPr>
              <p:nvPr/>
            </p:nvSpPr>
            <p:spPr bwMode="auto">
              <a:xfrm>
                <a:off x="4962525" y="304800"/>
                <a:ext cx="188913" cy="379413"/>
              </a:xfrm>
              <a:custGeom>
                <a:avLst/>
                <a:gdLst>
                  <a:gd name="T0" fmla="*/ 397 w 524"/>
                  <a:gd name="T1" fmla="*/ 0 h 1055"/>
                  <a:gd name="T2" fmla="*/ 126 w 524"/>
                  <a:gd name="T3" fmla="*/ 0 h 1055"/>
                  <a:gd name="T4" fmla="*/ 0 w 524"/>
                  <a:gd name="T5" fmla="*/ 126 h 1055"/>
                  <a:gd name="T6" fmla="*/ 0 w 524"/>
                  <a:gd name="T7" fmla="*/ 177 h 1055"/>
                  <a:gd name="T8" fmla="*/ 62 w 524"/>
                  <a:gd name="T9" fmla="*/ 177 h 1055"/>
                  <a:gd name="T10" fmla="*/ 62 w 524"/>
                  <a:gd name="T11" fmla="*/ 126 h 1055"/>
                  <a:gd name="T12" fmla="*/ 126 w 524"/>
                  <a:gd name="T13" fmla="*/ 64 h 1055"/>
                  <a:gd name="T14" fmla="*/ 397 w 524"/>
                  <a:gd name="T15" fmla="*/ 64 h 1055"/>
                  <a:gd name="T16" fmla="*/ 461 w 524"/>
                  <a:gd name="T17" fmla="*/ 126 h 1055"/>
                  <a:gd name="T18" fmla="*/ 461 w 524"/>
                  <a:gd name="T19" fmla="*/ 928 h 1055"/>
                  <a:gd name="T20" fmla="*/ 397 w 524"/>
                  <a:gd name="T21" fmla="*/ 992 h 1055"/>
                  <a:gd name="T22" fmla="*/ 16 w 524"/>
                  <a:gd name="T23" fmla="*/ 992 h 1055"/>
                  <a:gd name="T24" fmla="*/ 126 w 524"/>
                  <a:gd name="T25" fmla="*/ 1054 h 1055"/>
                  <a:gd name="T26" fmla="*/ 397 w 524"/>
                  <a:gd name="T27" fmla="*/ 1054 h 1055"/>
                  <a:gd name="T28" fmla="*/ 523 w 524"/>
                  <a:gd name="T29" fmla="*/ 928 h 1055"/>
                  <a:gd name="T30" fmla="*/ 523 w 524"/>
                  <a:gd name="T31" fmla="*/ 126 h 1055"/>
                  <a:gd name="T32" fmla="*/ 397 w 524"/>
                  <a:gd name="T33" fmla="*/ 0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1055">
                    <a:moveTo>
                      <a:pt x="397" y="0"/>
                    </a:moveTo>
                    <a:lnTo>
                      <a:pt x="126" y="0"/>
                    </a:lnTo>
                    <a:cubicBezTo>
                      <a:pt x="56" y="0"/>
                      <a:pt x="0" y="58"/>
                      <a:pt x="0" y="126"/>
                    </a:cubicBezTo>
                    <a:lnTo>
                      <a:pt x="0" y="177"/>
                    </a:lnTo>
                    <a:lnTo>
                      <a:pt x="62" y="177"/>
                    </a:lnTo>
                    <a:lnTo>
                      <a:pt x="62" y="126"/>
                    </a:lnTo>
                    <a:cubicBezTo>
                      <a:pt x="62" y="91"/>
                      <a:pt x="91" y="64"/>
                      <a:pt x="126" y="64"/>
                    </a:cubicBezTo>
                    <a:lnTo>
                      <a:pt x="397" y="64"/>
                    </a:lnTo>
                    <a:cubicBezTo>
                      <a:pt x="432" y="64"/>
                      <a:pt x="461" y="91"/>
                      <a:pt x="461" y="126"/>
                    </a:cubicBezTo>
                    <a:lnTo>
                      <a:pt x="461" y="928"/>
                    </a:lnTo>
                    <a:cubicBezTo>
                      <a:pt x="461" y="963"/>
                      <a:pt x="432" y="992"/>
                      <a:pt x="397" y="992"/>
                    </a:cubicBezTo>
                    <a:lnTo>
                      <a:pt x="16" y="992"/>
                    </a:lnTo>
                    <a:cubicBezTo>
                      <a:pt x="38" y="1029"/>
                      <a:pt x="80" y="1054"/>
                      <a:pt x="126" y="1054"/>
                    </a:cubicBezTo>
                    <a:lnTo>
                      <a:pt x="397" y="1054"/>
                    </a:lnTo>
                    <a:cubicBezTo>
                      <a:pt x="467" y="1054"/>
                      <a:pt x="523" y="999"/>
                      <a:pt x="523" y="928"/>
                    </a:cubicBezTo>
                    <a:lnTo>
                      <a:pt x="523" y="126"/>
                    </a:lnTo>
                    <a:cubicBezTo>
                      <a:pt x="523" y="58"/>
                      <a:pt x="467" y="0"/>
                      <a:pt x="39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0" name="Freeform 116">
                <a:extLst>
                  <a:ext uri="{FF2B5EF4-FFF2-40B4-BE49-F238E27FC236}">
                    <a16:creationId xmlns:a16="http://schemas.microsoft.com/office/drawing/2014/main" id="{13DF8980-FB15-C170-C1E8-FE083AC98E1F}"/>
                  </a:ext>
                </a:extLst>
              </p:cNvPr>
              <p:cNvSpPr>
                <a:spLocks noChangeArrowheads="1"/>
              </p:cNvSpPr>
              <p:nvPr/>
            </p:nvSpPr>
            <p:spPr bwMode="auto">
              <a:xfrm>
                <a:off x="5016500" y="354013"/>
                <a:ext cx="82550" cy="23812"/>
              </a:xfrm>
              <a:custGeom>
                <a:avLst/>
                <a:gdLst>
                  <a:gd name="T0" fmla="*/ 195 w 228"/>
                  <a:gd name="T1" fmla="*/ 63 h 64"/>
                  <a:gd name="T2" fmla="*/ 32 w 228"/>
                  <a:gd name="T3" fmla="*/ 63 h 64"/>
                  <a:gd name="T4" fmla="*/ 0 w 228"/>
                  <a:gd name="T5" fmla="*/ 31 h 64"/>
                  <a:gd name="T6" fmla="*/ 32 w 228"/>
                  <a:gd name="T7" fmla="*/ 0 h 64"/>
                  <a:gd name="T8" fmla="*/ 195 w 228"/>
                  <a:gd name="T9" fmla="*/ 0 h 64"/>
                  <a:gd name="T10" fmla="*/ 227 w 228"/>
                  <a:gd name="T11" fmla="*/ 31 h 64"/>
                  <a:gd name="T12" fmla="*/ 195 w 228"/>
                  <a:gd name="T13" fmla="*/ 63 h 64"/>
                </a:gdLst>
                <a:ahLst/>
                <a:cxnLst>
                  <a:cxn ang="0">
                    <a:pos x="T0" y="T1"/>
                  </a:cxn>
                  <a:cxn ang="0">
                    <a:pos x="T2" y="T3"/>
                  </a:cxn>
                  <a:cxn ang="0">
                    <a:pos x="T4" y="T5"/>
                  </a:cxn>
                  <a:cxn ang="0">
                    <a:pos x="T6" y="T7"/>
                  </a:cxn>
                  <a:cxn ang="0">
                    <a:pos x="T8" y="T9"/>
                  </a:cxn>
                  <a:cxn ang="0">
                    <a:pos x="T10" y="T11"/>
                  </a:cxn>
                  <a:cxn ang="0">
                    <a:pos x="T12" y="T13"/>
                  </a:cxn>
                </a:cxnLst>
                <a:rect l="0" t="0" r="r" b="b"/>
                <a:pathLst>
                  <a:path w="228" h="64">
                    <a:moveTo>
                      <a:pt x="195" y="63"/>
                    </a:moveTo>
                    <a:lnTo>
                      <a:pt x="32" y="63"/>
                    </a:lnTo>
                    <a:cubicBezTo>
                      <a:pt x="15" y="63"/>
                      <a:pt x="0" y="47"/>
                      <a:pt x="0" y="31"/>
                    </a:cubicBezTo>
                    <a:cubicBezTo>
                      <a:pt x="0" y="14"/>
                      <a:pt x="15" y="0"/>
                      <a:pt x="32" y="0"/>
                    </a:cubicBezTo>
                    <a:lnTo>
                      <a:pt x="195" y="0"/>
                    </a:lnTo>
                    <a:cubicBezTo>
                      <a:pt x="212" y="0"/>
                      <a:pt x="227" y="14"/>
                      <a:pt x="227" y="31"/>
                    </a:cubicBezTo>
                    <a:cubicBezTo>
                      <a:pt x="227" y="47"/>
                      <a:pt x="212" y="63"/>
                      <a:pt x="195" y="6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1" name="Freeform 117">
                <a:extLst>
                  <a:ext uri="{FF2B5EF4-FFF2-40B4-BE49-F238E27FC236}">
                    <a16:creationId xmlns:a16="http://schemas.microsoft.com/office/drawing/2014/main" id="{DED0D146-1039-4345-3C54-6C29D522575D}"/>
                  </a:ext>
                </a:extLst>
              </p:cNvPr>
              <p:cNvSpPr>
                <a:spLocks noChangeArrowheads="1"/>
              </p:cNvSpPr>
              <p:nvPr/>
            </p:nvSpPr>
            <p:spPr bwMode="auto">
              <a:xfrm>
                <a:off x="4679950" y="393700"/>
                <a:ext cx="344488" cy="241300"/>
              </a:xfrm>
              <a:custGeom>
                <a:avLst/>
                <a:gdLst>
                  <a:gd name="T0" fmla="*/ 831 w 958"/>
                  <a:gd name="T1" fmla="*/ 0 h 671"/>
                  <a:gd name="T2" fmla="*/ 126 w 958"/>
                  <a:gd name="T3" fmla="*/ 0 h 671"/>
                  <a:gd name="T4" fmla="*/ 0 w 958"/>
                  <a:gd name="T5" fmla="*/ 126 h 671"/>
                  <a:gd name="T6" fmla="*/ 0 w 958"/>
                  <a:gd name="T7" fmla="*/ 544 h 671"/>
                  <a:gd name="T8" fmla="*/ 126 w 958"/>
                  <a:gd name="T9" fmla="*/ 670 h 671"/>
                  <a:gd name="T10" fmla="*/ 831 w 958"/>
                  <a:gd name="T11" fmla="*/ 670 h 671"/>
                  <a:gd name="T12" fmla="*/ 957 w 958"/>
                  <a:gd name="T13" fmla="*/ 544 h 671"/>
                  <a:gd name="T14" fmla="*/ 957 w 958"/>
                  <a:gd name="T15" fmla="*/ 126 h 671"/>
                  <a:gd name="T16" fmla="*/ 831 w 958"/>
                  <a:gd name="T17" fmla="*/ 0 h 671"/>
                  <a:gd name="T18" fmla="*/ 893 w 958"/>
                  <a:gd name="T19" fmla="*/ 544 h 671"/>
                  <a:gd name="T20" fmla="*/ 831 w 958"/>
                  <a:gd name="T21" fmla="*/ 608 h 671"/>
                  <a:gd name="T22" fmla="*/ 126 w 958"/>
                  <a:gd name="T23" fmla="*/ 608 h 671"/>
                  <a:gd name="T24" fmla="*/ 62 w 958"/>
                  <a:gd name="T25" fmla="*/ 544 h 671"/>
                  <a:gd name="T26" fmla="*/ 62 w 958"/>
                  <a:gd name="T27" fmla="*/ 126 h 671"/>
                  <a:gd name="T28" fmla="*/ 126 w 958"/>
                  <a:gd name="T29" fmla="*/ 62 h 671"/>
                  <a:gd name="T30" fmla="*/ 831 w 958"/>
                  <a:gd name="T31" fmla="*/ 62 h 671"/>
                  <a:gd name="T32" fmla="*/ 893 w 958"/>
                  <a:gd name="T33" fmla="*/ 126 h 671"/>
                  <a:gd name="T34" fmla="*/ 893 w 958"/>
                  <a:gd name="T35" fmla="*/ 544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8" h="671">
                    <a:moveTo>
                      <a:pt x="831" y="0"/>
                    </a:moveTo>
                    <a:lnTo>
                      <a:pt x="126" y="0"/>
                    </a:lnTo>
                    <a:cubicBezTo>
                      <a:pt x="55" y="0"/>
                      <a:pt x="0" y="56"/>
                      <a:pt x="0" y="126"/>
                    </a:cubicBezTo>
                    <a:lnTo>
                      <a:pt x="0" y="544"/>
                    </a:lnTo>
                    <a:cubicBezTo>
                      <a:pt x="0" y="614"/>
                      <a:pt x="55" y="670"/>
                      <a:pt x="126" y="670"/>
                    </a:cubicBezTo>
                    <a:lnTo>
                      <a:pt x="831" y="670"/>
                    </a:lnTo>
                    <a:cubicBezTo>
                      <a:pt x="899" y="670"/>
                      <a:pt x="957" y="614"/>
                      <a:pt x="957" y="544"/>
                    </a:cubicBezTo>
                    <a:lnTo>
                      <a:pt x="957" y="126"/>
                    </a:lnTo>
                    <a:cubicBezTo>
                      <a:pt x="957" y="56"/>
                      <a:pt x="899" y="0"/>
                      <a:pt x="831" y="0"/>
                    </a:cubicBezTo>
                    <a:close/>
                    <a:moveTo>
                      <a:pt x="893" y="544"/>
                    </a:moveTo>
                    <a:cubicBezTo>
                      <a:pt x="893" y="579"/>
                      <a:pt x="864" y="608"/>
                      <a:pt x="831" y="608"/>
                    </a:cubicBezTo>
                    <a:lnTo>
                      <a:pt x="126" y="608"/>
                    </a:lnTo>
                    <a:cubicBezTo>
                      <a:pt x="90" y="608"/>
                      <a:pt x="62" y="579"/>
                      <a:pt x="62" y="544"/>
                    </a:cubicBezTo>
                    <a:lnTo>
                      <a:pt x="62" y="126"/>
                    </a:lnTo>
                    <a:cubicBezTo>
                      <a:pt x="62" y="91"/>
                      <a:pt x="90" y="62"/>
                      <a:pt x="126" y="62"/>
                    </a:cubicBezTo>
                    <a:lnTo>
                      <a:pt x="831" y="62"/>
                    </a:lnTo>
                    <a:cubicBezTo>
                      <a:pt x="864" y="62"/>
                      <a:pt x="893" y="91"/>
                      <a:pt x="893" y="126"/>
                    </a:cubicBezTo>
                    <a:lnTo>
                      <a:pt x="893" y="54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grpSp>
        <p:nvGrpSpPr>
          <p:cNvPr id="62" name="Group 61">
            <a:extLst>
              <a:ext uri="{FF2B5EF4-FFF2-40B4-BE49-F238E27FC236}">
                <a16:creationId xmlns:a16="http://schemas.microsoft.com/office/drawing/2014/main" id="{181777EB-DC33-D52F-71A9-97C538B9FC78}"/>
              </a:ext>
            </a:extLst>
          </p:cNvPr>
          <p:cNvGrpSpPr/>
          <p:nvPr/>
        </p:nvGrpSpPr>
        <p:grpSpPr>
          <a:xfrm>
            <a:off x="14028" y="3904661"/>
            <a:ext cx="294290" cy="294290"/>
            <a:chOff x="1407" y="4465040"/>
            <a:chExt cx="294290" cy="294290"/>
          </a:xfrm>
        </p:grpSpPr>
        <p:sp>
          <p:nvSpPr>
            <p:cNvPr id="63" name="Rectangle 62">
              <a:extLst>
                <a:ext uri="{FF2B5EF4-FFF2-40B4-BE49-F238E27FC236}">
                  <a16:creationId xmlns:a16="http://schemas.microsoft.com/office/drawing/2014/main" id="{657FE434-52D8-6F21-C3DA-D3EDE0C244AC}"/>
                </a:ext>
              </a:extLst>
            </p:cNvPr>
            <p:cNvSpPr/>
            <p:nvPr/>
          </p:nvSpPr>
          <p:spPr>
            <a:xfrm>
              <a:off x="1407" y="4465040"/>
              <a:ext cx="294290" cy="2942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64" name="Group 63">
              <a:extLst>
                <a:ext uri="{FF2B5EF4-FFF2-40B4-BE49-F238E27FC236}">
                  <a16:creationId xmlns:a16="http://schemas.microsoft.com/office/drawing/2014/main" id="{995B415D-6E1B-CA9E-7DFC-C81F84F6242A}"/>
                </a:ext>
              </a:extLst>
            </p:cNvPr>
            <p:cNvGrpSpPr/>
            <p:nvPr/>
          </p:nvGrpSpPr>
          <p:grpSpPr>
            <a:xfrm>
              <a:off x="64592" y="4530294"/>
              <a:ext cx="170004" cy="171846"/>
              <a:chOff x="846138" y="4168775"/>
              <a:chExt cx="454025" cy="454025"/>
            </a:xfrm>
            <a:solidFill>
              <a:schemeClr val="bg1"/>
            </a:solidFill>
          </p:grpSpPr>
          <p:sp>
            <p:nvSpPr>
              <p:cNvPr id="65" name="Freeform 41">
                <a:extLst>
                  <a:ext uri="{FF2B5EF4-FFF2-40B4-BE49-F238E27FC236}">
                    <a16:creationId xmlns:a16="http://schemas.microsoft.com/office/drawing/2014/main" id="{F6C78EC4-59E7-AA8B-631B-F220E3C8485B}"/>
                  </a:ext>
                </a:extLst>
              </p:cNvPr>
              <p:cNvSpPr>
                <a:spLocks noChangeArrowheads="1"/>
              </p:cNvSpPr>
              <p:nvPr/>
            </p:nvSpPr>
            <p:spPr bwMode="auto">
              <a:xfrm>
                <a:off x="912813" y="4235450"/>
                <a:ext cx="319087" cy="160338"/>
              </a:xfrm>
              <a:custGeom>
                <a:avLst/>
                <a:gdLst>
                  <a:gd name="T0" fmla="*/ 74 w 885"/>
                  <a:gd name="T1" fmla="*/ 443 h 447"/>
                  <a:gd name="T2" fmla="*/ 441 w 885"/>
                  <a:gd name="T3" fmla="*/ 76 h 447"/>
                  <a:gd name="T4" fmla="*/ 810 w 885"/>
                  <a:gd name="T5" fmla="*/ 443 h 447"/>
                  <a:gd name="T6" fmla="*/ 810 w 885"/>
                  <a:gd name="T7" fmla="*/ 446 h 447"/>
                  <a:gd name="T8" fmla="*/ 884 w 885"/>
                  <a:gd name="T9" fmla="*/ 446 h 447"/>
                  <a:gd name="T10" fmla="*/ 884 w 885"/>
                  <a:gd name="T11" fmla="*/ 443 h 447"/>
                  <a:gd name="T12" fmla="*/ 441 w 885"/>
                  <a:gd name="T13" fmla="*/ 0 h 447"/>
                  <a:gd name="T14" fmla="*/ 0 w 885"/>
                  <a:gd name="T15" fmla="*/ 443 h 447"/>
                  <a:gd name="T16" fmla="*/ 0 w 885"/>
                  <a:gd name="T17" fmla="*/ 446 h 447"/>
                  <a:gd name="T18" fmla="*/ 74 w 885"/>
                  <a:gd name="T19" fmla="*/ 446 h 447"/>
                  <a:gd name="T20" fmla="*/ 74 w 885"/>
                  <a:gd name="T21" fmla="*/ 443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5" h="447">
                    <a:moveTo>
                      <a:pt x="74" y="443"/>
                    </a:moveTo>
                    <a:cubicBezTo>
                      <a:pt x="74" y="240"/>
                      <a:pt x="239" y="76"/>
                      <a:pt x="441" y="76"/>
                    </a:cubicBezTo>
                    <a:cubicBezTo>
                      <a:pt x="644" y="76"/>
                      <a:pt x="810" y="240"/>
                      <a:pt x="810" y="443"/>
                    </a:cubicBezTo>
                    <a:cubicBezTo>
                      <a:pt x="810" y="445"/>
                      <a:pt x="810" y="445"/>
                      <a:pt x="810" y="446"/>
                    </a:cubicBezTo>
                    <a:lnTo>
                      <a:pt x="884" y="446"/>
                    </a:lnTo>
                    <a:cubicBezTo>
                      <a:pt x="884" y="445"/>
                      <a:pt x="884" y="445"/>
                      <a:pt x="884" y="443"/>
                    </a:cubicBezTo>
                    <a:cubicBezTo>
                      <a:pt x="884" y="199"/>
                      <a:pt x="687" y="0"/>
                      <a:pt x="441" y="0"/>
                    </a:cubicBezTo>
                    <a:cubicBezTo>
                      <a:pt x="197" y="0"/>
                      <a:pt x="0" y="199"/>
                      <a:pt x="0" y="443"/>
                    </a:cubicBezTo>
                    <a:cubicBezTo>
                      <a:pt x="0" y="445"/>
                      <a:pt x="0" y="445"/>
                      <a:pt x="0" y="446"/>
                    </a:cubicBezTo>
                    <a:lnTo>
                      <a:pt x="74" y="446"/>
                    </a:lnTo>
                    <a:cubicBezTo>
                      <a:pt x="74" y="445"/>
                      <a:pt x="74" y="445"/>
                      <a:pt x="74" y="44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6" name="Freeform 42">
                <a:extLst>
                  <a:ext uri="{FF2B5EF4-FFF2-40B4-BE49-F238E27FC236}">
                    <a16:creationId xmlns:a16="http://schemas.microsoft.com/office/drawing/2014/main" id="{C6CF5533-3E99-335D-BD73-79F24D1407A8}"/>
                  </a:ext>
                </a:extLst>
              </p:cNvPr>
              <p:cNvSpPr>
                <a:spLocks noChangeArrowheads="1"/>
              </p:cNvSpPr>
              <p:nvPr/>
            </p:nvSpPr>
            <p:spPr bwMode="auto">
              <a:xfrm>
                <a:off x="1017588" y="4344988"/>
                <a:ext cx="128587" cy="168275"/>
              </a:xfrm>
              <a:custGeom>
                <a:avLst/>
                <a:gdLst>
                  <a:gd name="T0" fmla="*/ 358 w 359"/>
                  <a:gd name="T1" fmla="*/ 0 h 467"/>
                  <a:gd name="T2" fmla="*/ 174 w 359"/>
                  <a:gd name="T3" fmla="*/ 168 h 467"/>
                  <a:gd name="T4" fmla="*/ 150 w 359"/>
                  <a:gd name="T5" fmla="*/ 165 h 467"/>
                  <a:gd name="T6" fmla="*/ 0 w 359"/>
                  <a:gd name="T7" fmla="*/ 315 h 467"/>
                  <a:gd name="T8" fmla="*/ 150 w 359"/>
                  <a:gd name="T9" fmla="*/ 466 h 467"/>
                  <a:gd name="T10" fmla="*/ 300 w 359"/>
                  <a:gd name="T11" fmla="*/ 315 h 467"/>
                  <a:gd name="T12" fmla="*/ 284 w 359"/>
                  <a:gd name="T13" fmla="*/ 247 h 467"/>
                  <a:gd name="T14" fmla="*/ 358 w 359"/>
                  <a:gd name="T15" fmla="*/ 0 h 467"/>
                  <a:gd name="T16" fmla="*/ 150 w 359"/>
                  <a:gd name="T17" fmla="*/ 391 h 467"/>
                  <a:gd name="T18" fmla="*/ 76 w 359"/>
                  <a:gd name="T19" fmla="*/ 315 h 467"/>
                  <a:gd name="T20" fmla="*/ 150 w 359"/>
                  <a:gd name="T21" fmla="*/ 241 h 467"/>
                  <a:gd name="T22" fmla="*/ 226 w 359"/>
                  <a:gd name="T23" fmla="*/ 315 h 467"/>
                  <a:gd name="T24" fmla="*/ 150 w 359"/>
                  <a:gd name="T25" fmla="*/ 391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467">
                    <a:moveTo>
                      <a:pt x="358" y="0"/>
                    </a:moveTo>
                    <a:lnTo>
                      <a:pt x="174" y="168"/>
                    </a:lnTo>
                    <a:cubicBezTo>
                      <a:pt x="167" y="167"/>
                      <a:pt x="159" y="165"/>
                      <a:pt x="150" y="165"/>
                    </a:cubicBezTo>
                    <a:cubicBezTo>
                      <a:pt x="68" y="165"/>
                      <a:pt x="0" y="233"/>
                      <a:pt x="0" y="315"/>
                    </a:cubicBezTo>
                    <a:cubicBezTo>
                      <a:pt x="0" y="398"/>
                      <a:pt x="68" y="466"/>
                      <a:pt x="150" y="466"/>
                    </a:cubicBezTo>
                    <a:cubicBezTo>
                      <a:pt x="234" y="466"/>
                      <a:pt x="300" y="399"/>
                      <a:pt x="300" y="315"/>
                    </a:cubicBezTo>
                    <a:cubicBezTo>
                      <a:pt x="300" y="291"/>
                      <a:pt x="294" y="267"/>
                      <a:pt x="284" y="247"/>
                    </a:cubicBezTo>
                    <a:lnTo>
                      <a:pt x="358" y="0"/>
                    </a:lnTo>
                    <a:close/>
                    <a:moveTo>
                      <a:pt x="150" y="391"/>
                    </a:moveTo>
                    <a:cubicBezTo>
                      <a:pt x="109" y="391"/>
                      <a:pt x="76" y="357"/>
                      <a:pt x="76" y="315"/>
                    </a:cubicBezTo>
                    <a:cubicBezTo>
                      <a:pt x="76" y="274"/>
                      <a:pt x="108" y="241"/>
                      <a:pt x="150" y="241"/>
                    </a:cubicBezTo>
                    <a:cubicBezTo>
                      <a:pt x="192" y="241"/>
                      <a:pt x="226" y="274"/>
                      <a:pt x="226" y="315"/>
                    </a:cubicBezTo>
                    <a:cubicBezTo>
                      <a:pt x="226" y="358"/>
                      <a:pt x="193" y="391"/>
                      <a:pt x="150" y="391"/>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7" name="Freeform 43">
                <a:extLst>
                  <a:ext uri="{FF2B5EF4-FFF2-40B4-BE49-F238E27FC236}">
                    <a16:creationId xmlns:a16="http://schemas.microsoft.com/office/drawing/2014/main" id="{2D71E095-13AC-E3DD-A938-5D3D4814D84A}"/>
                  </a:ext>
                </a:extLst>
              </p:cNvPr>
              <p:cNvSpPr>
                <a:spLocks noChangeArrowheads="1"/>
              </p:cNvSpPr>
              <p:nvPr/>
            </p:nvSpPr>
            <p:spPr bwMode="auto">
              <a:xfrm>
                <a:off x="846138" y="4168775"/>
                <a:ext cx="454025" cy="454025"/>
              </a:xfrm>
              <a:custGeom>
                <a:avLst/>
                <a:gdLst>
                  <a:gd name="T0" fmla="*/ 630 w 1260"/>
                  <a:gd name="T1" fmla="*/ 0 h 1262"/>
                  <a:gd name="T2" fmla="*/ 0 w 1260"/>
                  <a:gd name="T3" fmla="*/ 631 h 1262"/>
                  <a:gd name="T4" fmla="*/ 630 w 1260"/>
                  <a:gd name="T5" fmla="*/ 1261 h 1262"/>
                  <a:gd name="T6" fmla="*/ 1259 w 1260"/>
                  <a:gd name="T7" fmla="*/ 631 h 1262"/>
                  <a:gd name="T8" fmla="*/ 630 w 1260"/>
                  <a:gd name="T9" fmla="*/ 0 h 1262"/>
                  <a:gd name="T10" fmla="*/ 630 w 1260"/>
                  <a:gd name="T11" fmla="*/ 1185 h 1262"/>
                  <a:gd name="T12" fmla="*/ 74 w 1260"/>
                  <a:gd name="T13" fmla="*/ 631 h 1262"/>
                  <a:gd name="T14" fmla="*/ 630 w 1260"/>
                  <a:gd name="T15" fmla="*/ 76 h 1262"/>
                  <a:gd name="T16" fmla="*/ 1185 w 1260"/>
                  <a:gd name="T17" fmla="*/ 631 h 1262"/>
                  <a:gd name="T18" fmla="*/ 630 w 1260"/>
                  <a:gd name="T19" fmla="*/ 1185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0" h="1262">
                    <a:moveTo>
                      <a:pt x="630" y="0"/>
                    </a:moveTo>
                    <a:cubicBezTo>
                      <a:pt x="282" y="0"/>
                      <a:pt x="0" y="282"/>
                      <a:pt x="0" y="631"/>
                    </a:cubicBezTo>
                    <a:cubicBezTo>
                      <a:pt x="0" y="979"/>
                      <a:pt x="282" y="1261"/>
                      <a:pt x="630" y="1261"/>
                    </a:cubicBezTo>
                    <a:cubicBezTo>
                      <a:pt x="979" y="1261"/>
                      <a:pt x="1259" y="979"/>
                      <a:pt x="1259" y="631"/>
                    </a:cubicBezTo>
                    <a:cubicBezTo>
                      <a:pt x="1259" y="282"/>
                      <a:pt x="979" y="0"/>
                      <a:pt x="630" y="0"/>
                    </a:cubicBezTo>
                    <a:close/>
                    <a:moveTo>
                      <a:pt x="630" y="1185"/>
                    </a:moveTo>
                    <a:cubicBezTo>
                      <a:pt x="323" y="1185"/>
                      <a:pt x="74" y="937"/>
                      <a:pt x="74" y="631"/>
                    </a:cubicBezTo>
                    <a:cubicBezTo>
                      <a:pt x="74" y="326"/>
                      <a:pt x="323" y="76"/>
                      <a:pt x="630" y="76"/>
                    </a:cubicBezTo>
                    <a:cubicBezTo>
                      <a:pt x="936" y="76"/>
                      <a:pt x="1185" y="326"/>
                      <a:pt x="1185" y="631"/>
                    </a:cubicBezTo>
                    <a:cubicBezTo>
                      <a:pt x="1185" y="937"/>
                      <a:pt x="936" y="1185"/>
                      <a:pt x="630" y="1185"/>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sp>
        <p:nvSpPr>
          <p:cNvPr id="2" name="Flowchart: Internal Storage 1">
            <a:extLst>
              <a:ext uri="{FF2B5EF4-FFF2-40B4-BE49-F238E27FC236}">
                <a16:creationId xmlns:a16="http://schemas.microsoft.com/office/drawing/2014/main" id="{7F345DAD-2804-DE00-B145-FAC497B497EA}"/>
              </a:ext>
            </a:extLst>
          </p:cNvPr>
          <p:cNvSpPr/>
          <p:nvPr/>
        </p:nvSpPr>
        <p:spPr>
          <a:xfrm>
            <a:off x="1302646" y="4514857"/>
            <a:ext cx="1917557" cy="128016"/>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3.4 - Radio Standard Technology Replacement           </a:t>
            </a:r>
          </a:p>
        </p:txBody>
      </p:sp>
      <p:sp>
        <p:nvSpPr>
          <p:cNvPr id="6" name="Flowchart: Internal Storage 5">
            <a:extLst>
              <a:ext uri="{FF2B5EF4-FFF2-40B4-BE49-F238E27FC236}">
                <a16:creationId xmlns:a16="http://schemas.microsoft.com/office/drawing/2014/main" id="{44CD0148-D4A7-302E-F346-3328CE14DDC2}"/>
              </a:ext>
            </a:extLst>
          </p:cNvPr>
          <p:cNvSpPr/>
          <p:nvPr/>
        </p:nvSpPr>
        <p:spPr>
          <a:xfrm>
            <a:off x="7235037" y="2644934"/>
            <a:ext cx="1906395" cy="139013"/>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1.6 - 700 MHz</a:t>
            </a:r>
          </a:p>
        </p:txBody>
      </p:sp>
    </p:spTree>
    <p:extLst>
      <p:ext uri="{BB962C8B-B14F-4D97-AF65-F5344CB8AC3E}">
        <p14:creationId xmlns:p14="http://schemas.microsoft.com/office/powerpoint/2010/main" val="37899143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857250"/>
            <a:ext cx="9144000" cy="38390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0144" y="931626"/>
            <a:ext cx="481878" cy="235156"/>
          </a:xfrm>
          <a:prstGeom prst="rect">
            <a:avLst/>
          </a:prstGeom>
        </p:spPr>
      </p:pic>
      <p:sp>
        <p:nvSpPr>
          <p:cNvPr id="5" name="TextBox 4"/>
          <p:cNvSpPr txBox="1"/>
          <p:nvPr/>
        </p:nvSpPr>
        <p:spPr>
          <a:xfrm>
            <a:off x="276701" y="956427"/>
            <a:ext cx="5847113" cy="184666"/>
          </a:xfrm>
          <a:prstGeom prst="rect">
            <a:avLst/>
          </a:prstGeom>
          <a:noFill/>
        </p:spPr>
        <p:txBody>
          <a:bodyPr wrap="none" lIns="0" tIns="0" rIns="0" bIns="0" rtlCol="0" anchor="ctr" anchorCtr="0">
            <a:spAutoFit/>
          </a:bodyPr>
          <a:lstStyle/>
          <a:p>
            <a:pPr defTabSz="685738">
              <a:defRPr/>
            </a:pPr>
            <a:r>
              <a:rPr lang="en-AU" sz="1200" b="1" spc="75">
                <a:gradFill>
                  <a:gsLst>
                    <a:gs pos="7258">
                      <a:srgbClr val="FFFFFF"/>
                    </a:gs>
                    <a:gs pos="19000">
                      <a:srgbClr val="FFFFFF"/>
                    </a:gs>
                  </a:gsLst>
                  <a:lin ang="5400000" scaled="1"/>
                </a:gradFill>
                <a:ea typeface="Calibri" charset="0"/>
                <a:cs typeface="Calibri" charset="0"/>
              </a:rPr>
              <a:t>Washington State Patrol LMR Modernization Request – Implementation Projects</a:t>
            </a:r>
          </a:p>
        </p:txBody>
      </p:sp>
      <p:grpSp>
        <p:nvGrpSpPr>
          <p:cNvPr id="91" name="Group 90"/>
          <p:cNvGrpSpPr/>
          <p:nvPr/>
        </p:nvGrpSpPr>
        <p:grpSpPr>
          <a:xfrm>
            <a:off x="79440" y="1353395"/>
            <a:ext cx="197666" cy="160860"/>
            <a:chOff x="8818563" y="4187825"/>
            <a:chExt cx="520700" cy="428625"/>
          </a:xfrm>
          <a:solidFill>
            <a:schemeClr val="bg1"/>
          </a:solidFill>
        </p:grpSpPr>
        <p:sp>
          <p:nvSpPr>
            <p:cNvPr id="96" name="Freeform 196"/>
            <p:cNvSpPr>
              <a:spLocks noChangeArrowheads="1"/>
            </p:cNvSpPr>
            <p:nvPr/>
          </p:nvSpPr>
          <p:spPr bwMode="auto">
            <a:xfrm>
              <a:off x="8818563" y="4187825"/>
              <a:ext cx="377825" cy="388938"/>
            </a:xfrm>
            <a:custGeom>
              <a:avLst/>
              <a:gdLst>
                <a:gd name="T0" fmla="*/ 1049 w 1050"/>
                <a:gd name="T1" fmla="*/ 360 h 1082"/>
                <a:gd name="T2" fmla="*/ 604 w 1050"/>
                <a:gd name="T3" fmla="*/ 2 h 1082"/>
                <a:gd name="T4" fmla="*/ 539 w 1050"/>
                <a:gd name="T5" fmla="*/ 0 h 1082"/>
                <a:gd name="T6" fmla="*/ 474 w 1050"/>
                <a:gd name="T7" fmla="*/ 2 h 1082"/>
                <a:gd name="T8" fmla="*/ 0 w 1050"/>
                <a:gd name="T9" fmla="*/ 540 h 1082"/>
                <a:gd name="T10" fmla="*/ 694 w 1050"/>
                <a:gd name="T11" fmla="*/ 1058 h 1082"/>
                <a:gd name="T12" fmla="*/ 657 w 1050"/>
                <a:gd name="T13" fmla="*/ 993 h 1082"/>
                <a:gd name="T14" fmla="*/ 575 w 1050"/>
                <a:gd name="T15" fmla="*/ 994 h 1082"/>
                <a:gd name="T16" fmla="*/ 616 w 1050"/>
                <a:gd name="T17" fmla="*/ 798 h 1082"/>
                <a:gd name="T18" fmla="*/ 575 w 1050"/>
                <a:gd name="T19" fmla="*/ 723 h 1082"/>
                <a:gd name="T20" fmla="*/ 680 w 1050"/>
                <a:gd name="T21" fmla="*/ 578 h 1082"/>
                <a:gd name="T22" fmla="*/ 575 w 1050"/>
                <a:gd name="T23" fmla="*/ 504 h 1082"/>
                <a:gd name="T24" fmla="*/ 728 w 1050"/>
                <a:gd name="T25" fmla="*/ 336 h 1082"/>
                <a:gd name="T26" fmla="*/ 824 w 1050"/>
                <a:gd name="T27" fmla="*/ 430 h 1082"/>
                <a:gd name="T28" fmla="*/ 914 w 1050"/>
                <a:gd name="T29" fmla="*/ 263 h 1082"/>
                <a:gd name="T30" fmla="*/ 502 w 1050"/>
                <a:gd name="T31" fmla="*/ 287 h 1082"/>
                <a:gd name="T32" fmla="*/ 502 w 1050"/>
                <a:gd name="T33" fmla="*/ 79 h 1082"/>
                <a:gd name="T34" fmla="*/ 393 w 1050"/>
                <a:gd name="T35" fmla="*/ 97 h 1082"/>
                <a:gd name="T36" fmla="*/ 214 w 1050"/>
                <a:gd name="T37" fmla="*/ 205 h 1082"/>
                <a:gd name="T38" fmla="*/ 164 w 1050"/>
                <a:gd name="T39" fmla="*/ 263 h 1082"/>
                <a:gd name="T40" fmla="*/ 247 w 1050"/>
                <a:gd name="T41" fmla="*/ 504 h 1082"/>
                <a:gd name="T42" fmla="*/ 164 w 1050"/>
                <a:gd name="T43" fmla="*/ 263 h 1082"/>
                <a:gd name="T44" fmla="*/ 288 w 1050"/>
                <a:gd name="T45" fmla="*/ 765 h 1082"/>
                <a:gd name="T46" fmla="*/ 75 w 1050"/>
                <a:gd name="T47" fmla="*/ 578 h 1082"/>
                <a:gd name="T48" fmla="*/ 316 w 1050"/>
                <a:gd name="T49" fmla="*/ 833 h 1082"/>
                <a:gd name="T50" fmla="*/ 216 w 1050"/>
                <a:gd name="T51" fmla="*/ 876 h 1082"/>
                <a:gd name="T52" fmla="*/ 502 w 1050"/>
                <a:gd name="T53" fmla="*/ 994 h 1082"/>
                <a:gd name="T54" fmla="*/ 502 w 1050"/>
                <a:gd name="T55" fmla="*/ 795 h 1082"/>
                <a:gd name="T56" fmla="*/ 358 w 1050"/>
                <a:gd name="T57" fmla="*/ 745 h 1082"/>
                <a:gd name="T58" fmla="*/ 502 w 1050"/>
                <a:gd name="T59" fmla="*/ 578 h 1082"/>
                <a:gd name="T60" fmla="*/ 358 w 1050"/>
                <a:gd name="T61" fmla="*/ 745 h 1082"/>
                <a:gd name="T62" fmla="*/ 502 w 1050"/>
                <a:gd name="T63" fmla="*/ 360 h 1082"/>
                <a:gd name="T64" fmla="*/ 319 w 1050"/>
                <a:gd name="T65" fmla="*/ 504 h 1082"/>
                <a:gd name="T66" fmla="*/ 575 w 1050"/>
                <a:gd name="T67" fmla="*/ 287 h 1082"/>
                <a:gd name="T68" fmla="*/ 703 w 1050"/>
                <a:gd name="T69" fmla="*/ 269 h 1082"/>
                <a:gd name="T70" fmla="*/ 684 w 1050"/>
                <a:gd name="T71" fmla="*/ 97 h 1082"/>
                <a:gd name="T72" fmla="*/ 771 w 1050"/>
                <a:gd name="T73" fmla="*/ 249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0" h="1082">
                  <a:moveTo>
                    <a:pt x="973" y="369"/>
                  </a:moveTo>
                  <a:cubicBezTo>
                    <a:pt x="997" y="363"/>
                    <a:pt x="1023" y="360"/>
                    <a:pt x="1049" y="360"/>
                  </a:cubicBezTo>
                  <a:cubicBezTo>
                    <a:pt x="980" y="170"/>
                    <a:pt x="810" y="29"/>
                    <a:pt x="606" y="5"/>
                  </a:cubicBezTo>
                  <a:cubicBezTo>
                    <a:pt x="604" y="3"/>
                    <a:pt x="604" y="3"/>
                    <a:pt x="604" y="2"/>
                  </a:cubicBezTo>
                  <a:lnTo>
                    <a:pt x="602" y="3"/>
                  </a:lnTo>
                  <a:cubicBezTo>
                    <a:pt x="581" y="2"/>
                    <a:pt x="560" y="0"/>
                    <a:pt x="539" y="0"/>
                  </a:cubicBezTo>
                  <a:cubicBezTo>
                    <a:pt x="518" y="0"/>
                    <a:pt x="496" y="2"/>
                    <a:pt x="475" y="3"/>
                  </a:cubicBezTo>
                  <a:lnTo>
                    <a:pt x="474" y="2"/>
                  </a:lnTo>
                  <a:cubicBezTo>
                    <a:pt x="474" y="3"/>
                    <a:pt x="474" y="3"/>
                    <a:pt x="472" y="5"/>
                  </a:cubicBezTo>
                  <a:cubicBezTo>
                    <a:pt x="205" y="37"/>
                    <a:pt x="0" y="264"/>
                    <a:pt x="0" y="540"/>
                  </a:cubicBezTo>
                  <a:cubicBezTo>
                    <a:pt x="0" y="839"/>
                    <a:pt x="240" y="1081"/>
                    <a:pt x="539" y="1081"/>
                  </a:cubicBezTo>
                  <a:cubicBezTo>
                    <a:pt x="592" y="1081"/>
                    <a:pt x="645" y="1073"/>
                    <a:pt x="694" y="1058"/>
                  </a:cubicBezTo>
                  <a:cubicBezTo>
                    <a:pt x="681" y="1041"/>
                    <a:pt x="671" y="1021"/>
                    <a:pt x="662" y="1003"/>
                  </a:cubicBezTo>
                  <a:cubicBezTo>
                    <a:pt x="660" y="999"/>
                    <a:pt x="659" y="996"/>
                    <a:pt x="657" y="993"/>
                  </a:cubicBezTo>
                  <a:cubicBezTo>
                    <a:pt x="645" y="968"/>
                    <a:pt x="637" y="944"/>
                    <a:pt x="630" y="918"/>
                  </a:cubicBezTo>
                  <a:cubicBezTo>
                    <a:pt x="615" y="944"/>
                    <a:pt x="595" y="968"/>
                    <a:pt x="575" y="994"/>
                  </a:cubicBezTo>
                  <a:lnTo>
                    <a:pt x="575" y="795"/>
                  </a:lnTo>
                  <a:cubicBezTo>
                    <a:pt x="589" y="795"/>
                    <a:pt x="602" y="797"/>
                    <a:pt x="616" y="798"/>
                  </a:cubicBezTo>
                  <a:cubicBezTo>
                    <a:pt x="616" y="774"/>
                    <a:pt x="619" y="750"/>
                    <a:pt x="624" y="727"/>
                  </a:cubicBezTo>
                  <a:cubicBezTo>
                    <a:pt x="607" y="726"/>
                    <a:pt x="592" y="724"/>
                    <a:pt x="575" y="723"/>
                  </a:cubicBezTo>
                  <a:lnTo>
                    <a:pt x="575" y="578"/>
                  </a:lnTo>
                  <a:lnTo>
                    <a:pt x="680" y="578"/>
                  </a:lnTo>
                  <a:cubicBezTo>
                    <a:pt x="695" y="551"/>
                    <a:pt x="713" y="527"/>
                    <a:pt x="734" y="504"/>
                  </a:cubicBezTo>
                  <a:lnTo>
                    <a:pt x="575" y="504"/>
                  </a:lnTo>
                  <a:lnTo>
                    <a:pt x="575" y="360"/>
                  </a:lnTo>
                  <a:cubicBezTo>
                    <a:pt x="630" y="357"/>
                    <a:pt x="681" y="348"/>
                    <a:pt x="728" y="336"/>
                  </a:cubicBezTo>
                  <a:cubicBezTo>
                    <a:pt x="742" y="380"/>
                    <a:pt x="753" y="428"/>
                    <a:pt x="757" y="481"/>
                  </a:cubicBezTo>
                  <a:cubicBezTo>
                    <a:pt x="777" y="462"/>
                    <a:pt x="800" y="445"/>
                    <a:pt x="824" y="430"/>
                  </a:cubicBezTo>
                  <a:cubicBezTo>
                    <a:pt x="818" y="389"/>
                    <a:pt x="807" y="351"/>
                    <a:pt x="797" y="316"/>
                  </a:cubicBezTo>
                  <a:cubicBezTo>
                    <a:pt x="839" y="299"/>
                    <a:pt x="879" y="281"/>
                    <a:pt x="914" y="263"/>
                  </a:cubicBezTo>
                  <a:cubicBezTo>
                    <a:pt x="938" y="295"/>
                    <a:pt x="958" y="331"/>
                    <a:pt x="973" y="369"/>
                  </a:cubicBezTo>
                  <a:close/>
                  <a:moveTo>
                    <a:pt x="502" y="287"/>
                  </a:moveTo>
                  <a:cubicBezTo>
                    <a:pt x="461" y="284"/>
                    <a:pt x="420" y="278"/>
                    <a:pt x="376" y="266"/>
                  </a:cubicBezTo>
                  <a:cubicBezTo>
                    <a:pt x="417" y="175"/>
                    <a:pt x="472" y="111"/>
                    <a:pt x="502" y="79"/>
                  </a:cubicBezTo>
                  <a:lnTo>
                    <a:pt x="502" y="287"/>
                  </a:lnTo>
                  <a:close/>
                  <a:moveTo>
                    <a:pt x="393" y="97"/>
                  </a:moveTo>
                  <a:cubicBezTo>
                    <a:pt x="364" y="137"/>
                    <a:pt x="334" y="187"/>
                    <a:pt x="308" y="246"/>
                  </a:cubicBezTo>
                  <a:cubicBezTo>
                    <a:pt x="278" y="236"/>
                    <a:pt x="246" y="222"/>
                    <a:pt x="214" y="205"/>
                  </a:cubicBezTo>
                  <a:cubicBezTo>
                    <a:pt x="264" y="157"/>
                    <a:pt x="325" y="120"/>
                    <a:pt x="393" y="97"/>
                  </a:cubicBezTo>
                  <a:close/>
                  <a:moveTo>
                    <a:pt x="164" y="263"/>
                  </a:moveTo>
                  <a:cubicBezTo>
                    <a:pt x="203" y="284"/>
                    <a:pt x="243" y="301"/>
                    <a:pt x="281" y="314"/>
                  </a:cubicBezTo>
                  <a:cubicBezTo>
                    <a:pt x="263" y="372"/>
                    <a:pt x="251" y="434"/>
                    <a:pt x="247" y="504"/>
                  </a:cubicBezTo>
                  <a:lnTo>
                    <a:pt x="75" y="504"/>
                  </a:lnTo>
                  <a:cubicBezTo>
                    <a:pt x="82" y="415"/>
                    <a:pt x="114" y="331"/>
                    <a:pt x="164" y="263"/>
                  </a:cubicBezTo>
                  <a:close/>
                  <a:moveTo>
                    <a:pt x="249" y="578"/>
                  </a:moveTo>
                  <a:cubicBezTo>
                    <a:pt x="252" y="638"/>
                    <a:pt x="266" y="700"/>
                    <a:pt x="288" y="765"/>
                  </a:cubicBezTo>
                  <a:cubicBezTo>
                    <a:pt x="247" y="780"/>
                    <a:pt x="207" y="797"/>
                    <a:pt x="166" y="820"/>
                  </a:cubicBezTo>
                  <a:cubicBezTo>
                    <a:pt x="114" y="751"/>
                    <a:pt x="82" y="668"/>
                    <a:pt x="75" y="578"/>
                  </a:cubicBezTo>
                  <a:lnTo>
                    <a:pt x="249" y="578"/>
                  </a:lnTo>
                  <a:close/>
                  <a:moveTo>
                    <a:pt x="316" y="833"/>
                  </a:moveTo>
                  <a:cubicBezTo>
                    <a:pt x="339" y="883"/>
                    <a:pt x="367" y="935"/>
                    <a:pt x="405" y="988"/>
                  </a:cubicBezTo>
                  <a:cubicBezTo>
                    <a:pt x="332" y="967"/>
                    <a:pt x="267" y="927"/>
                    <a:pt x="216" y="876"/>
                  </a:cubicBezTo>
                  <a:cubicBezTo>
                    <a:pt x="249" y="859"/>
                    <a:pt x="282" y="845"/>
                    <a:pt x="316" y="833"/>
                  </a:cubicBezTo>
                  <a:close/>
                  <a:moveTo>
                    <a:pt x="502" y="994"/>
                  </a:moveTo>
                  <a:cubicBezTo>
                    <a:pt x="452" y="932"/>
                    <a:pt x="416" y="871"/>
                    <a:pt x="387" y="814"/>
                  </a:cubicBezTo>
                  <a:cubicBezTo>
                    <a:pt x="427" y="804"/>
                    <a:pt x="464" y="798"/>
                    <a:pt x="502" y="795"/>
                  </a:cubicBezTo>
                  <a:lnTo>
                    <a:pt x="502" y="994"/>
                  </a:lnTo>
                  <a:close/>
                  <a:moveTo>
                    <a:pt x="358" y="745"/>
                  </a:moveTo>
                  <a:cubicBezTo>
                    <a:pt x="337" y="686"/>
                    <a:pt x="325" y="630"/>
                    <a:pt x="320" y="578"/>
                  </a:cubicBezTo>
                  <a:lnTo>
                    <a:pt x="502" y="578"/>
                  </a:lnTo>
                  <a:lnTo>
                    <a:pt x="502" y="724"/>
                  </a:lnTo>
                  <a:cubicBezTo>
                    <a:pt x="455" y="726"/>
                    <a:pt x="408" y="733"/>
                    <a:pt x="358" y="745"/>
                  </a:cubicBezTo>
                  <a:close/>
                  <a:moveTo>
                    <a:pt x="349" y="336"/>
                  </a:moveTo>
                  <a:cubicBezTo>
                    <a:pt x="402" y="349"/>
                    <a:pt x="454" y="357"/>
                    <a:pt x="502" y="360"/>
                  </a:cubicBezTo>
                  <a:lnTo>
                    <a:pt x="502" y="504"/>
                  </a:lnTo>
                  <a:lnTo>
                    <a:pt x="319" y="504"/>
                  </a:lnTo>
                  <a:cubicBezTo>
                    <a:pt x="322" y="442"/>
                    <a:pt x="332" y="386"/>
                    <a:pt x="349" y="336"/>
                  </a:cubicBezTo>
                  <a:close/>
                  <a:moveTo>
                    <a:pt x="575" y="287"/>
                  </a:moveTo>
                  <a:lnTo>
                    <a:pt x="575" y="79"/>
                  </a:lnTo>
                  <a:cubicBezTo>
                    <a:pt x="606" y="111"/>
                    <a:pt x="660" y="176"/>
                    <a:pt x="703" y="269"/>
                  </a:cubicBezTo>
                  <a:cubicBezTo>
                    <a:pt x="663" y="280"/>
                    <a:pt x="621" y="286"/>
                    <a:pt x="575" y="287"/>
                  </a:cubicBezTo>
                  <a:close/>
                  <a:moveTo>
                    <a:pt x="684" y="97"/>
                  </a:moveTo>
                  <a:cubicBezTo>
                    <a:pt x="753" y="120"/>
                    <a:pt x="815" y="158"/>
                    <a:pt x="865" y="208"/>
                  </a:cubicBezTo>
                  <a:cubicBezTo>
                    <a:pt x="838" y="223"/>
                    <a:pt x="806" y="237"/>
                    <a:pt x="771" y="249"/>
                  </a:cubicBezTo>
                  <a:cubicBezTo>
                    <a:pt x="744" y="189"/>
                    <a:pt x="713" y="137"/>
                    <a:pt x="684" y="97"/>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7" name="Freeform 197"/>
            <p:cNvSpPr>
              <a:spLocks noChangeArrowheads="1"/>
            </p:cNvSpPr>
            <p:nvPr/>
          </p:nvSpPr>
          <p:spPr bwMode="auto">
            <a:xfrm>
              <a:off x="9064625" y="4341813"/>
              <a:ext cx="274638" cy="274637"/>
            </a:xfrm>
            <a:custGeom>
              <a:avLst/>
              <a:gdLst>
                <a:gd name="T0" fmla="*/ 381 w 761"/>
                <a:gd name="T1" fmla="*/ 760 h 761"/>
                <a:gd name="T2" fmla="*/ 0 w 761"/>
                <a:gd name="T3" fmla="*/ 379 h 761"/>
                <a:gd name="T4" fmla="*/ 381 w 761"/>
                <a:gd name="T5" fmla="*/ 0 h 761"/>
                <a:gd name="T6" fmla="*/ 760 w 761"/>
                <a:gd name="T7" fmla="*/ 379 h 761"/>
                <a:gd name="T8" fmla="*/ 381 w 761"/>
                <a:gd name="T9" fmla="*/ 760 h 761"/>
                <a:gd name="T10" fmla="*/ 381 w 761"/>
                <a:gd name="T11" fmla="*/ 74 h 761"/>
                <a:gd name="T12" fmla="*/ 74 w 761"/>
                <a:gd name="T13" fmla="*/ 379 h 761"/>
                <a:gd name="T14" fmla="*/ 381 w 761"/>
                <a:gd name="T15" fmla="*/ 685 h 761"/>
                <a:gd name="T16" fmla="*/ 686 w 761"/>
                <a:gd name="T17" fmla="*/ 379 h 761"/>
                <a:gd name="T18" fmla="*/ 381 w 761"/>
                <a:gd name="T19" fmla="*/ 74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1" h="761">
                  <a:moveTo>
                    <a:pt x="381" y="760"/>
                  </a:moveTo>
                  <a:cubicBezTo>
                    <a:pt x="170" y="760"/>
                    <a:pt x="0" y="588"/>
                    <a:pt x="0" y="379"/>
                  </a:cubicBezTo>
                  <a:cubicBezTo>
                    <a:pt x="0" y="170"/>
                    <a:pt x="170" y="0"/>
                    <a:pt x="381" y="0"/>
                  </a:cubicBezTo>
                  <a:cubicBezTo>
                    <a:pt x="590" y="0"/>
                    <a:pt x="760" y="170"/>
                    <a:pt x="760" y="379"/>
                  </a:cubicBezTo>
                  <a:cubicBezTo>
                    <a:pt x="760" y="588"/>
                    <a:pt x="590" y="760"/>
                    <a:pt x="381" y="760"/>
                  </a:cubicBezTo>
                  <a:close/>
                  <a:moveTo>
                    <a:pt x="381" y="74"/>
                  </a:moveTo>
                  <a:cubicBezTo>
                    <a:pt x="211" y="74"/>
                    <a:pt x="74" y="210"/>
                    <a:pt x="74" y="379"/>
                  </a:cubicBezTo>
                  <a:cubicBezTo>
                    <a:pt x="74" y="548"/>
                    <a:pt x="212" y="685"/>
                    <a:pt x="381" y="685"/>
                  </a:cubicBezTo>
                  <a:cubicBezTo>
                    <a:pt x="550" y="685"/>
                    <a:pt x="686" y="549"/>
                    <a:pt x="686" y="379"/>
                  </a:cubicBezTo>
                  <a:cubicBezTo>
                    <a:pt x="686" y="211"/>
                    <a:pt x="549" y="74"/>
                    <a:pt x="381" y="74"/>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8" name="Freeform 198"/>
            <p:cNvSpPr>
              <a:spLocks noChangeArrowheads="1"/>
            </p:cNvSpPr>
            <p:nvPr/>
          </p:nvSpPr>
          <p:spPr bwMode="auto">
            <a:xfrm>
              <a:off x="9134475" y="4391025"/>
              <a:ext cx="134938" cy="174625"/>
            </a:xfrm>
            <a:custGeom>
              <a:avLst/>
              <a:gdLst>
                <a:gd name="T0" fmla="*/ 156 w 373"/>
                <a:gd name="T1" fmla="*/ 482 h 483"/>
                <a:gd name="T2" fmla="*/ 156 w 373"/>
                <a:gd name="T3" fmla="*/ 426 h 483"/>
                <a:gd name="T4" fmla="*/ 152 w 373"/>
                <a:gd name="T5" fmla="*/ 426 h 483"/>
                <a:gd name="T6" fmla="*/ 5 w 373"/>
                <a:gd name="T7" fmla="*/ 344 h 483"/>
                <a:gd name="T8" fmla="*/ 67 w 373"/>
                <a:gd name="T9" fmla="*/ 329 h 483"/>
                <a:gd name="T10" fmla="*/ 150 w 373"/>
                <a:gd name="T11" fmla="*/ 364 h 483"/>
                <a:gd name="T12" fmla="*/ 156 w 373"/>
                <a:gd name="T13" fmla="*/ 364 h 483"/>
                <a:gd name="T14" fmla="*/ 156 w 373"/>
                <a:gd name="T15" fmla="*/ 267 h 483"/>
                <a:gd name="T16" fmla="*/ 152 w 373"/>
                <a:gd name="T17" fmla="*/ 265 h 483"/>
                <a:gd name="T18" fmla="*/ 47 w 373"/>
                <a:gd name="T19" fmla="*/ 235 h 483"/>
                <a:gd name="T20" fmla="*/ 46 w 373"/>
                <a:gd name="T21" fmla="*/ 233 h 483"/>
                <a:gd name="T22" fmla="*/ 0 w 373"/>
                <a:gd name="T23" fmla="*/ 161 h 483"/>
                <a:gd name="T24" fmla="*/ 152 w 373"/>
                <a:gd name="T25" fmla="*/ 54 h 483"/>
                <a:gd name="T26" fmla="*/ 156 w 373"/>
                <a:gd name="T27" fmla="*/ 53 h 483"/>
                <a:gd name="T28" fmla="*/ 156 w 373"/>
                <a:gd name="T29" fmla="*/ 0 h 483"/>
                <a:gd name="T30" fmla="*/ 219 w 373"/>
                <a:gd name="T31" fmla="*/ 0 h 483"/>
                <a:gd name="T32" fmla="*/ 219 w 373"/>
                <a:gd name="T33" fmla="*/ 54 h 483"/>
                <a:gd name="T34" fmla="*/ 225 w 373"/>
                <a:gd name="T35" fmla="*/ 54 h 483"/>
                <a:gd name="T36" fmla="*/ 363 w 373"/>
                <a:gd name="T37" fmla="*/ 127 h 483"/>
                <a:gd name="T38" fmla="*/ 302 w 373"/>
                <a:gd name="T39" fmla="*/ 148 h 483"/>
                <a:gd name="T40" fmla="*/ 226 w 373"/>
                <a:gd name="T41" fmla="*/ 118 h 483"/>
                <a:gd name="T42" fmla="*/ 219 w 373"/>
                <a:gd name="T43" fmla="*/ 117 h 483"/>
                <a:gd name="T44" fmla="*/ 219 w 373"/>
                <a:gd name="T45" fmla="*/ 218 h 483"/>
                <a:gd name="T46" fmla="*/ 225 w 373"/>
                <a:gd name="T47" fmla="*/ 220 h 483"/>
                <a:gd name="T48" fmla="*/ 322 w 373"/>
                <a:gd name="T49" fmla="*/ 247 h 483"/>
                <a:gd name="T50" fmla="*/ 346 w 373"/>
                <a:gd name="T51" fmla="*/ 262 h 483"/>
                <a:gd name="T52" fmla="*/ 351 w 373"/>
                <a:gd name="T53" fmla="*/ 267 h 483"/>
                <a:gd name="T54" fmla="*/ 372 w 373"/>
                <a:gd name="T55" fmla="*/ 318 h 483"/>
                <a:gd name="T56" fmla="*/ 225 w 373"/>
                <a:gd name="T57" fmla="*/ 426 h 483"/>
                <a:gd name="T58" fmla="*/ 219 w 373"/>
                <a:gd name="T59" fmla="*/ 426 h 483"/>
                <a:gd name="T60" fmla="*/ 219 w 373"/>
                <a:gd name="T61" fmla="*/ 482 h 483"/>
                <a:gd name="T62" fmla="*/ 156 w 373"/>
                <a:gd name="T63" fmla="*/ 482 h 483"/>
                <a:gd name="T64" fmla="*/ 219 w 373"/>
                <a:gd name="T65" fmla="*/ 364 h 483"/>
                <a:gd name="T66" fmla="*/ 226 w 373"/>
                <a:gd name="T67" fmla="*/ 362 h 483"/>
                <a:gd name="T68" fmla="*/ 310 w 373"/>
                <a:gd name="T69" fmla="*/ 318 h 483"/>
                <a:gd name="T70" fmla="*/ 226 w 373"/>
                <a:gd name="T71" fmla="*/ 276 h 483"/>
                <a:gd name="T72" fmla="*/ 219 w 373"/>
                <a:gd name="T73" fmla="*/ 274 h 483"/>
                <a:gd name="T74" fmla="*/ 219 w 373"/>
                <a:gd name="T75" fmla="*/ 364 h 483"/>
                <a:gd name="T76" fmla="*/ 150 w 373"/>
                <a:gd name="T77" fmla="*/ 117 h 483"/>
                <a:gd name="T78" fmla="*/ 62 w 373"/>
                <a:gd name="T79" fmla="*/ 161 h 483"/>
                <a:gd name="T80" fmla="*/ 150 w 373"/>
                <a:gd name="T81" fmla="*/ 205 h 483"/>
                <a:gd name="T82" fmla="*/ 156 w 373"/>
                <a:gd name="T83" fmla="*/ 206 h 483"/>
                <a:gd name="T84" fmla="*/ 156 w 373"/>
                <a:gd name="T85" fmla="*/ 117 h 483"/>
                <a:gd name="T86" fmla="*/ 150 w 373"/>
                <a:gd name="T87" fmla="*/ 117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3" h="483">
                  <a:moveTo>
                    <a:pt x="156" y="482"/>
                  </a:moveTo>
                  <a:lnTo>
                    <a:pt x="156" y="426"/>
                  </a:lnTo>
                  <a:lnTo>
                    <a:pt x="152" y="426"/>
                  </a:lnTo>
                  <a:cubicBezTo>
                    <a:pt x="77" y="418"/>
                    <a:pt x="21" y="387"/>
                    <a:pt x="5" y="344"/>
                  </a:cubicBezTo>
                  <a:lnTo>
                    <a:pt x="67" y="329"/>
                  </a:lnTo>
                  <a:cubicBezTo>
                    <a:pt x="77" y="343"/>
                    <a:pt x="108" y="358"/>
                    <a:pt x="150" y="364"/>
                  </a:cubicBezTo>
                  <a:lnTo>
                    <a:pt x="156" y="364"/>
                  </a:lnTo>
                  <a:lnTo>
                    <a:pt x="156" y="267"/>
                  </a:lnTo>
                  <a:lnTo>
                    <a:pt x="152" y="265"/>
                  </a:lnTo>
                  <a:cubicBezTo>
                    <a:pt x="94" y="256"/>
                    <a:pt x="62" y="242"/>
                    <a:pt x="47" y="235"/>
                  </a:cubicBezTo>
                  <a:lnTo>
                    <a:pt x="46" y="233"/>
                  </a:lnTo>
                  <a:cubicBezTo>
                    <a:pt x="15" y="214"/>
                    <a:pt x="0" y="188"/>
                    <a:pt x="0" y="161"/>
                  </a:cubicBezTo>
                  <a:cubicBezTo>
                    <a:pt x="0" y="107"/>
                    <a:pt x="62" y="63"/>
                    <a:pt x="152" y="54"/>
                  </a:cubicBezTo>
                  <a:lnTo>
                    <a:pt x="156" y="53"/>
                  </a:lnTo>
                  <a:lnTo>
                    <a:pt x="156" y="0"/>
                  </a:lnTo>
                  <a:lnTo>
                    <a:pt x="219" y="0"/>
                  </a:lnTo>
                  <a:lnTo>
                    <a:pt x="219" y="54"/>
                  </a:lnTo>
                  <a:lnTo>
                    <a:pt x="225" y="54"/>
                  </a:lnTo>
                  <a:cubicBezTo>
                    <a:pt x="291" y="62"/>
                    <a:pt x="343" y="89"/>
                    <a:pt x="363" y="127"/>
                  </a:cubicBezTo>
                  <a:lnTo>
                    <a:pt x="302" y="148"/>
                  </a:lnTo>
                  <a:cubicBezTo>
                    <a:pt x="291" y="136"/>
                    <a:pt x="264" y="123"/>
                    <a:pt x="226" y="118"/>
                  </a:cubicBezTo>
                  <a:lnTo>
                    <a:pt x="219" y="117"/>
                  </a:lnTo>
                  <a:lnTo>
                    <a:pt x="219" y="218"/>
                  </a:lnTo>
                  <a:lnTo>
                    <a:pt x="225" y="220"/>
                  </a:lnTo>
                  <a:cubicBezTo>
                    <a:pt x="266" y="227"/>
                    <a:pt x="299" y="236"/>
                    <a:pt x="322" y="247"/>
                  </a:cubicBezTo>
                  <a:cubicBezTo>
                    <a:pt x="332" y="252"/>
                    <a:pt x="340" y="256"/>
                    <a:pt x="346" y="262"/>
                  </a:cubicBezTo>
                  <a:cubicBezTo>
                    <a:pt x="348" y="264"/>
                    <a:pt x="349" y="265"/>
                    <a:pt x="351" y="267"/>
                  </a:cubicBezTo>
                  <a:cubicBezTo>
                    <a:pt x="364" y="283"/>
                    <a:pt x="372" y="300"/>
                    <a:pt x="372" y="318"/>
                  </a:cubicBezTo>
                  <a:cubicBezTo>
                    <a:pt x="372" y="371"/>
                    <a:pt x="311" y="415"/>
                    <a:pt x="225" y="426"/>
                  </a:cubicBezTo>
                  <a:lnTo>
                    <a:pt x="219" y="426"/>
                  </a:lnTo>
                  <a:lnTo>
                    <a:pt x="219" y="482"/>
                  </a:lnTo>
                  <a:lnTo>
                    <a:pt x="156" y="482"/>
                  </a:lnTo>
                  <a:close/>
                  <a:moveTo>
                    <a:pt x="219" y="364"/>
                  </a:moveTo>
                  <a:lnTo>
                    <a:pt x="226" y="362"/>
                  </a:lnTo>
                  <a:cubicBezTo>
                    <a:pt x="275" y="355"/>
                    <a:pt x="310" y="334"/>
                    <a:pt x="310" y="318"/>
                  </a:cubicBezTo>
                  <a:cubicBezTo>
                    <a:pt x="310" y="305"/>
                    <a:pt x="275" y="283"/>
                    <a:pt x="226" y="276"/>
                  </a:cubicBezTo>
                  <a:lnTo>
                    <a:pt x="219" y="274"/>
                  </a:lnTo>
                  <a:lnTo>
                    <a:pt x="219" y="364"/>
                  </a:lnTo>
                  <a:close/>
                  <a:moveTo>
                    <a:pt x="150" y="117"/>
                  </a:moveTo>
                  <a:cubicBezTo>
                    <a:pt x="96" y="124"/>
                    <a:pt x="62" y="148"/>
                    <a:pt x="62" y="161"/>
                  </a:cubicBezTo>
                  <a:cubicBezTo>
                    <a:pt x="62" y="174"/>
                    <a:pt x="96" y="199"/>
                    <a:pt x="150" y="205"/>
                  </a:cubicBezTo>
                  <a:lnTo>
                    <a:pt x="156" y="206"/>
                  </a:lnTo>
                  <a:lnTo>
                    <a:pt x="156" y="117"/>
                  </a:lnTo>
                  <a:lnTo>
                    <a:pt x="150" y="1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accent2"/>
                </a:solidFill>
              </a:endParaRPr>
            </a:p>
          </p:txBody>
        </p:sp>
      </p:grpSp>
      <p:graphicFrame>
        <p:nvGraphicFramePr>
          <p:cNvPr id="10" name="Table 9"/>
          <p:cNvGraphicFramePr>
            <a:graphicFrameLocks noGrp="1"/>
          </p:cNvGraphicFramePr>
          <p:nvPr/>
        </p:nvGraphicFramePr>
        <p:xfrm>
          <a:off x="8747" y="1340336"/>
          <a:ext cx="9135253" cy="1430283"/>
        </p:xfrm>
        <a:graphic>
          <a:graphicData uri="http://schemas.openxmlformats.org/drawingml/2006/table">
            <a:tbl>
              <a:tblPr firstRow="1" bandRow="1">
                <a:tableStyleId>{5C22544A-7EE6-4342-B048-85BDC9FD1C3A}</a:tableStyleId>
              </a:tblPr>
              <a:tblGrid>
                <a:gridCol w="1306767">
                  <a:extLst>
                    <a:ext uri="{9D8B030D-6E8A-4147-A177-3AD203B41FA5}">
                      <a16:colId xmlns:a16="http://schemas.microsoft.com/office/drawing/2014/main" val="20000"/>
                    </a:ext>
                  </a:extLst>
                </a:gridCol>
                <a:gridCol w="7828486">
                  <a:extLst>
                    <a:ext uri="{9D8B030D-6E8A-4147-A177-3AD203B41FA5}">
                      <a16:colId xmlns:a16="http://schemas.microsoft.com/office/drawing/2014/main" val="20001"/>
                    </a:ext>
                  </a:extLst>
                </a:gridCol>
              </a:tblGrid>
              <a:tr h="637720">
                <a:tc>
                  <a:txBody>
                    <a:bodyPr/>
                    <a:lstStyle/>
                    <a:p>
                      <a:pPr algn="l"/>
                      <a:r>
                        <a:rPr lang="en-US" sz="1000"/>
                        <a:t>LMR Roadmap Strategies</a:t>
                      </a:r>
                    </a:p>
                  </a:txBody>
                  <a:tcPr anchor="ctr">
                    <a:solidFill>
                      <a:schemeClr val="bg1">
                        <a:lumMod val="65000"/>
                      </a:schemeClr>
                    </a:solidFill>
                  </a:tcPr>
                </a:tc>
                <a:tc>
                  <a:txBody>
                    <a:bodyPr/>
                    <a:lstStyle/>
                    <a:p>
                      <a:pPr algn="ctr"/>
                      <a:r>
                        <a:rPr lang="en-US" sz="1000" b="1" i="1">
                          <a:solidFill>
                            <a:schemeClr val="bg1"/>
                          </a:solidFill>
                          <a:ea typeface="Segoe UI Black" panose="020B0A02040204020203" pitchFamily="34" charset="0"/>
                          <a:cs typeface="Segoe UI Black" panose="020B0A02040204020203" pitchFamily="34" charset="0"/>
                        </a:rPr>
                        <a:t>Implementation</a:t>
                      </a:r>
                      <a:r>
                        <a:rPr lang="en-US" sz="1000" b="1" i="1" baseline="0">
                          <a:solidFill>
                            <a:schemeClr val="bg1"/>
                          </a:solidFill>
                          <a:ea typeface="Segoe UI Black" panose="020B0A02040204020203" pitchFamily="34" charset="0"/>
                          <a:cs typeface="Segoe UI Black" panose="020B0A02040204020203" pitchFamily="34" charset="0"/>
                        </a:rPr>
                        <a:t> Projects and Timeline</a:t>
                      </a:r>
                      <a:endParaRPr lang="en-US" sz="1000" b="1" i="1">
                        <a:solidFill>
                          <a:schemeClr val="bg1"/>
                        </a:solidFill>
                        <a:ea typeface="Segoe UI Black" panose="020B0A02040204020203" pitchFamily="34" charset="0"/>
                        <a:cs typeface="Segoe UI Black" panose="020B0A02040204020203" pitchFamily="34" charset="0"/>
                      </a:endParaRPr>
                    </a:p>
                  </a:txBody>
                  <a:tcPr marL="45720" marR="45720" anchor="ctr">
                    <a:lnB w="12700" cap="flat" cmpd="sng" algn="ctr">
                      <a:no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0"/>
                  </a:ext>
                </a:extLst>
              </a:tr>
              <a:tr h="792563">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US" sz="800" b="1">
                        <a:solidFill>
                          <a:schemeClr val="tx1"/>
                        </a:solidFill>
                        <a:ea typeface="Segoe UI Black" panose="020B0A02040204020203" pitchFamily="34" charset="0"/>
                        <a:cs typeface="Segoe UI Black" panose="020B0A02040204020203"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en-US" sz="800" b="1">
                          <a:solidFill>
                            <a:schemeClr val="tx1"/>
                          </a:solidFill>
                          <a:ea typeface="Segoe UI Black" panose="020B0A02040204020203" pitchFamily="34" charset="0"/>
                          <a:cs typeface="Segoe UI Black" panose="020B0A02040204020203" pitchFamily="34" charset="0"/>
                        </a:rPr>
                        <a:t>1. Increase Statewide Coverage</a:t>
                      </a:r>
                    </a:p>
                  </a:txBody>
                  <a:tcPr anchor="ctr">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Pct val="100000"/>
                        <a:buFont typeface="+mj-lt"/>
                        <a:buNone/>
                        <a:tabLst/>
                        <a:defRPr/>
                      </a:pPr>
                      <a:endParaRPr kumimoji="0" lang="en-US" sz="700" b="0" i="0" u="none" strike="noStrike" kern="1200" cap="none" spc="0" normalizeH="0" baseline="0" noProof="0">
                        <a:ln>
                          <a:noFill/>
                        </a:ln>
                        <a:solidFill>
                          <a:schemeClr val="tx1"/>
                        </a:solidFill>
                        <a:effectLst/>
                        <a:uLnTx/>
                        <a:uFillTx/>
                        <a:latin typeface="+mn-lt"/>
                        <a:ea typeface="Segoe UI Black" panose="020B0A02040204020203" pitchFamily="34" charset="0"/>
                        <a:cs typeface="Segoe UI Black" panose="020B0A02040204020203" pitchFamily="34" charset="0"/>
                      </a:endParaRP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844840052"/>
                  </a:ext>
                </a:extLst>
              </a:tr>
            </a:tbl>
          </a:graphicData>
        </a:graphic>
      </p:graphicFrame>
      <p:sp>
        <p:nvSpPr>
          <p:cNvPr id="78" name="Flowchart: Internal Storage 77"/>
          <p:cNvSpPr/>
          <p:nvPr/>
        </p:nvSpPr>
        <p:spPr>
          <a:xfrm>
            <a:off x="1329694" y="1840015"/>
            <a:ext cx="1907853" cy="131858"/>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2023-2025</a:t>
            </a:r>
          </a:p>
        </p:txBody>
      </p:sp>
      <p:sp>
        <p:nvSpPr>
          <p:cNvPr id="79" name="Flowchart: Internal Storage 78"/>
          <p:cNvSpPr/>
          <p:nvPr/>
        </p:nvSpPr>
        <p:spPr>
          <a:xfrm>
            <a:off x="3255855" y="1836286"/>
            <a:ext cx="1981578" cy="131280"/>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2025-2027</a:t>
            </a:r>
          </a:p>
        </p:txBody>
      </p:sp>
      <p:sp>
        <p:nvSpPr>
          <p:cNvPr id="80" name="Flowchart: Internal Storage 79"/>
          <p:cNvSpPr/>
          <p:nvPr/>
        </p:nvSpPr>
        <p:spPr>
          <a:xfrm>
            <a:off x="5248546" y="1836287"/>
            <a:ext cx="1951149" cy="131281"/>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2027-2029</a:t>
            </a:r>
          </a:p>
        </p:txBody>
      </p:sp>
      <p:sp>
        <p:nvSpPr>
          <p:cNvPr id="82" name="Flowchart: Internal Storage 81"/>
          <p:cNvSpPr/>
          <p:nvPr/>
        </p:nvSpPr>
        <p:spPr>
          <a:xfrm>
            <a:off x="7210807" y="1837811"/>
            <a:ext cx="1906395" cy="129756"/>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2029-2031</a:t>
            </a:r>
          </a:p>
        </p:txBody>
      </p:sp>
      <p:sp>
        <p:nvSpPr>
          <p:cNvPr id="112" name="Slide Number Placeholder 1"/>
          <p:cNvSpPr txBox="1">
            <a:spLocks/>
          </p:cNvSpPr>
          <p:nvPr/>
        </p:nvSpPr>
        <p:spPr>
          <a:xfrm>
            <a:off x="8873810" y="5813286"/>
            <a:ext cx="138268" cy="201168"/>
          </a:xfrm>
          <a:prstGeom prst="rect">
            <a:avLst/>
          </a:prstGeom>
        </p:spPr>
        <p:txBody>
          <a:bodyPr vert="horz" lIns="0" tIns="0" rIns="0" bIns="0" rtlCol="0" anchor="ctr"/>
          <a:lstStyle>
            <a:defPPr>
              <a:defRPr lang="en-US"/>
            </a:defPPr>
            <a:lvl1pPr marL="0" algn="r" defTabSz="914400" rtl="0" eaLnBrk="1" latinLnBrk="0" hangingPunct="1">
              <a:defRPr lang="en-US" sz="600" kern="1200" smtClean="0">
                <a:gradFill>
                  <a:gsLst>
                    <a:gs pos="0">
                      <a:schemeClr val="bg1">
                        <a:lumMod val="65000"/>
                      </a:schemeClr>
                    </a:gs>
                    <a:gs pos="98000">
                      <a:schemeClr val="bg1">
                        <a:lumMod val="65000"/>
                      </a:schemeClr>
                    </a:gs>
                  </a:gsLst>
                  <a:lin ang="5400000" scaled="0"/>
                </a:gra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CEE2C88-6C8F-484D-AF69-578F576B1F44}" type="slidenum">
              <a:rPr lang="en-US"/>
              <a:pPr/>
              <a:t>13</a:t>
            </a:fld>
            <a:endParaRPr lang="en-US"/>
          </a:p>
        </p:txBody>
      </p:sp>
      <p:sp>
        <p:nvSpPr>
          <p:cNvPr id="118" name="Content Placeholder 2"/>
          <p:cNvSpPr txBox="1">
            <a:spLocks/>
          </p:cNvSpPr>
          <p:nvPr/>
        </p:nvSpPr>
        <p:spPr>
          <a:xfrm>
            <a:off x="79440" y="2949010"/>
            <a:ext cx="8800540" cy="2904101"/>
          </a:xfrm>
          <a:prstGeom prst="rect">
            <a:avLst/>
          </a:prstGeom>
        </p:spPr>
        <p:txBody>
          <a:bodyPr>
            <a:normAutofit fontScale="92500"/>
          </a:bodyPr>
          <a:lstStyle>
            <a:lvl1pPr marL="173038" indent="-173038" algn="l" defTabSz="914400" rtl="0" eaLnBrk="1" latinLnBrk="0" hangingPunct="1">
              <a:lnSpc>
                <a:spcPct val="90000"/>
              </a:lnSpc>
              <a:spcBef>
                <a:spcPts val="1200"/>
              </a:spcBef>
              <a:buClr>
                <a:srgbClr val="0072C8"/>
              </a:buClr>
              <a:buSzPct val="110000"/>
              <a:buFont typeface="Wingdings" panose="05000000000000000000" pitchFamily="2" charset="2"/>
              <a:buChar char="§"/>
              <a:defRPr lang="en-US" sz="16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1pPr>
            <a:lvl2pPr marL="323850" indent="-150813" algn="l" defTabSz="914400" rtl="0" eaLnBrk="1" latinLnBrk="0" hangingPunct="1">
              <a:lnSpc>
                <a:spcPct val="90000"/>
              </a:lnSpc>
              <a:spcBef>
                <a:spcPts val="600"/>
              </a:spcBef>
              <a:buClr>
                <a:srgbClr val="CDCDCD"/>
              </a:buClr>
              <a:buSzPct val="110000"/>
              <a:buFont typeface="Wingdings" panose="05000000000000000000" pitchFamily="2" charset="2"/>
              <a:buChar char="§"/>
              <a:defRPr lang="en-US" sz="14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2pPr>
            <a:lvl3pPr marL="457200" indent="-133350" algn="l" defTabSz="914400" rtl="0" eaLnBrk="1" latinLnBrk="0" hangingPunct="1">
              <a:lnSpc>
                <a:spcPct val="90000"/>
              </a:lnSpc>
              <a:spcBef>
                <a:spcPts val="400"/>
              </a:spcBef>
              <a:buClr>
                <a:srgbClr val="CDCDCD"/>
              </a:buClr>
              <a:buSzPct val="110000"/>
              <a:buFont typeface="Wingdings" panose="05000000000000000000" pitchFamily="2" charset="2"/>
              <a:buChar char="§"/>
              <a:defRPr lang="en-US" sz="12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3pPr>
            <a:lvl4pPr marL="590550" indent="-133350" algn="l" defTabSz="914400" rtl="0" eaLnBrk="1" latinLnBrk="0" hangingPunct="1">
              <a:lnSpc>
                <a:spcPct val="90000"/>
              </a:lnSpc>
              <a:spcBef>
                <a:spcPts val="300"/>
              </a:spcBef>
              <a:buClr>
                <a:srgbClr val="CDCDCD"/>
              </a:buClr>
              <a:buSzPct val="110000"/>
              <a:buFont typeface="Wingdings" panose="05000000000000000000" pitchFamily="2" charset="2"/>
              <a:buChar char="§"/>
              <a:defRPr lang="en-US" sz="11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4pPr>
            <a:lvl5pPr marL="704850" indent="-111125" algn="l" defTabSz="914400" rtl="0" eaLnBrk="1" latinLnBrk="0" hangingPunct="1">
              <a:lnSpc>
                <a:spcPct val="90000"/>
              </a:lnSpc>
              <a:spcBef>
                <a:spcPts val="300"/>
              </a:spcBef>
              <a:buClr>
                <a:srgbClr val="CDCDCD"/>
              </a:buClr>
              <a:buSzPct val="110000"/>
              <a:buFont typeface="Wingdings" panose="05000000000000000000" pitchFamily="2" charset="2"/>
              <a:buChar char="§"/>
              <a:defRPr lang="en-US" sz="1100" kern="1200" spc="0" baseline="0" dirty="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3037" lvl="1" indent="0">
              <a:lnSpc>
                <a:spcPct val="130000"/>
              </a:lnSpc>
              <a:buClr>
                <a:srgbClr val="C00000"/>
              </a:buClr>
              <a:buNone/>
            </a:pPr>
            <a:r>
              <a:rPr lang="en-US" sz="1200" b="1"/>
              <a:t>Strategy 1 ensures we have cost effective LMR coverage approaching the goal of 90% for mobiles.  The prioritized installation/expansion of five regional VHF clusters will increase coverage in order of importance/return on investment. Strategy timeline is based on approved Decision Package beginning 25-27 Biennium.</a:t>
            </a:r>
          </a:p>
          <a:p>
            <a:pPr marL="173037" lvl="1" indent="0">
              <a:lnSpc>
                <a:spcPct val="130000"/>
              </a:lnSpc>
              <a:buClr>
                <a:srgbClr val="C00000"/>
              </a:buClr>
              <a:buNone/>
            </a:pPr>
            <a:r>
              <a:rPr lang="en-US" sz="1000" b="1"/>
              <a:t>Projects include:</a:t>
            </a:r>
          </a:p>
          <a:p>
            <a:pPr lvl="1">
              <a:lnSpc>
                <a:spcPct val="130000"/>
              </a:lnSpc>
              <a:buClr>
                <a:srgbClr val="C00000"/>
              </a:buClr>
            </a:pPr>
            <a:r>
              <a:rPr lang="en-US" sz="1000" b="1">
                <a:solidFill>
                  <a:srgbClr val="00B050"/>
                </a:solidFill>
              </a:rPr>
              <a:t>1.1</a:t>
            </a:r>
            <a:r>
              <a:rPr lang="en-US" sz="1000">
                <a:solidFill>
                  <a:srgbClr val="00B050"/>
                </a:solidFill>
              </a:rPr>
              <a:t> VHF Cluster NW includes installation/expansion of five VHF TX/RX sites to benefit WSP District’s 7 and 8. 1.1 is the preliminary step, demonstrating the viability of the strategy and the first funded gate in the LMR roadmap.</a:t>
            </a:r>
            <a:endParaRPr lang="en-US" sz="1000"/>
          </a:p>
          <a:p>
            <a:pPr lvl="1">
              <a:lnSpc>
                <a:spcPct val="130000"/>
              </a:lnSpc>
              <a:buClr>
                <a:srgbClr val="C00000"/>
              </a:buClr>
            </a:pPr>
            <a:r>
              <a:rPr lang="en-US" sz="1000" b="1"/>
              <a:t>1.2</a:t>
            </a:r>
            <a:r>
              <a:rPr lang="en-US" sz="1000"/>
              <a:t> VHF Cluster SE includes six VHF TX/RX sites.  This cluster will improve key areas in D3 and D4 and continues the phased approach of VHF expansion in low coverage areas of the state.</a:t>
            </a:r>
          </a:p>
          <a:p>
            <a:pPr lvl="1">
              <a:lnSpc>
                <a:spcPct val="130000"/>
              </a:lnSpc>
              <a:buClr>
                <a:srgbClr val="C00000"/>
              </a:buClr>
            </a:pPr>
            <a:r>
              <a:rPr lang="en-US" sz="1000" b="1"/>
              <a:t>1.3</a:t>
            </a:r>
            <a:r>
              <a:rPr lang="en-US" sz="1000"/>
              <a:t> VHF Cluster SW will be conducted simultaneously with 1.2 and  includes fourteen VHF TX/RX sites.  This cluster will improve key areas in D5 and D8.</a:t>
            </a:r>
          </a:p>
          <a:p>
            <a:pPr lvl="1">
              <a:lnSpc>
                <a:spcPct val="130000"/>
              </a:lnSpc>
              <a:buClr>
                <a:srgbClr val="C00000"/>
              </a:buClr>
            </a:pPr>
            <a:r>
              <a:rPr lang="en-US" sz="1000" b="1">
                <a:solidFill>
                  <a:schemeClr val="tx1"/>
                </a:solidFill>
              </a:rPr>
              <a:t>1.4</a:t>
            </a:r>
            <a:r>
              <a:rPr lang="en-US" sz="1000">
                <a:solidFill>
                  <a:schemeClr val="tx1"/>
                </a:solidFill>
              </a:rPr>
              <a:t> VHF Cluster NE includes installation/expansion of fifteen VHF transmit (TX) and receive (RX) sites.  The cluster will improve key areas for D4. </a:t>
            </a:r>
          </a:p>
          <a:p>
            <a:pPr lvl="1">
              <a:lnSpc>
                <a:spcPct val="130000"/>
              </a:lnSpc>
              <a:buClr>
                <a:srgbClr val="C00000"/>
              </a:buClr>
            </a:pPr>
            <a:r>
              <a:rPr lang="en-US" sz="1000" b="1"/>
              <a:t>1.5</a:t>
            </a:r>
            <a:r>
              <a:rPr lang="en-US" sz="1000"/>
              <a:t> VHF Cluster Central includes ten VHF TX/RX sites (currently benefits from some 700 MHz sites)</a:t>
            </a:r>
          </a:p>
          <a:p>
            <a:pPr lvl="1">
              <a:lnSpc>
                <a:spcPct val="130000"/>
              </a:lnSpc>
              <a:buClr>
                <a:srgbClr val="C00000"/>
              </a:buClr>
            </a:pPr>
            <a:r>
              <a:rPr lang="en-US" sz="1000" b="1"/>
              <a:t>1.6</a:t>
            </a:r>
            <a:r>
              <a:rPr lang="en-US" sz="1000"/>
              <a:t> 700 MHz expansion on the I-5 and I-90 corridors</a:t>
            </a:r>
          </a:p>
          <a:p>
            <a:pPr lvl="1">
              <a:lnSpc>
                <a:spcPct val="130000"/>
              </a:lnSpc>
              <a:buClr>
                <a:srgbClr val="C00000"/>
              </a:buClr>
            </a:pPr>
            <a:endParaRPr lang="en-US" sz="1200"/>
          </a:p>
        </p:txBody>
      </p:sp>
      <p:grpSp>
        <p:nvGrpSpPr>
          <p:cNvPr id="2" name="Group 1">
            <a:extLst>
              <a:ext uri="{FF2B5EF4-FFF2-40B4-BE49-F238E27FC236}">
                <a16:creationId xmlns:a16="http://schemas.microsoft.com/office/drawing/2014/main" id="{E9399F67-F9E2-60E6-9F0C-39CDF5AC6E10}"/>
              </a:ext>
            </a:extLst>
          </p:cNvPr>
          <p:cNvGrpSpPr/>
          <p:nvPr/>
        </p:nvGrpSpPr>
        <p:grpSpPr>
          <a:xfrm>
            <a:off x="25704" y="2003739"/>
            <a:ext cx="294290" cy="291992"/>
            <a:chOff x="1405" y="1664426"/>
            <a:chExt cx="294290" cy="291992"/>
          </a:xfrm>
        </p:grpSpPr>
        <p:sp>
          <p:nvSpPr>
            <p:cNvPr id="8" name="Rectangle 7">
              <a:extLst>
                <a:ext uri="{FF2B5EF4-FFF2-40B4-BE49-F238E27FC236}">
                  <a16:creationId xmlns:a16="http://schemas.microsoft.com/office/drawing/2014/main" id="{AC8FCED5-72F7-6E3C-E432-2A7EDA64F7CA}"/>
                </a:ext>
              </a:extLst>
            </p:cNvPr>
            <p:cNvSpPr/>
            <p:nvPr/>
          </p:nvSpPr>
          <p:spPr>
            <a:xfrm>
              <a:off x="1405" y="1664426"/>
              <a:ext cx="294290" cy="2919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9" name="Group 8">
              <a:extLst>
                <a:ext uri="{FF2B5EF4-FFF2-40B4-BE49-F238E27FC236}">
                  <a16:creationId xmlns:a16="http://schemas.microsoft.com/office/drawing/2014/main" id="{95EBC8B9-9E7B-D8C2-E059-305AF39B85B5}"/>
                </a:ext>
              </a:extLst>
            </p:cNvPr>
            <p:cNvGrpSpPr/>
            <p:nvPr/>
          </p:nvGrpSpPr>
          <p:grpSpPr>
            <a:xfrm>
              <a:off x="69641" y="1728573"/>
              <a:ext cx="157818" cy="162152"/>
              <a:chOff x="4005263" y="2805113"/>
              <a:chExt cx="341312" cy="361950"/>
            </a:xfrm>
            <a:solidFill>
              <a:schemeClr val="bg1"/>
            </a:solidFill>
          </p:grpSpPr>
          <p:sp>
            <p:nvSpPr>
              <p:cNvPr id="11" name="Freeform 57">
                <a:extLst>
                  <a:ext uri="{FF2B5EF4-FFF2-40B4-BE49-F238E27FC236}">
                    <a16:creationId xmlns:a16="http://schemas.microsoft.com/office/drawing/2014/main" id="{BBD1DCEF-22D2-B9B0-541C-5839B9128569}"/>
                  </a:ext>
                </a:extLst>
              </p:cNvPr>
              <p:cNvSpPr>
                <a:spLocks noChangeArrowheads="1"/>
              </p:cNvSpPr>
              <p:nvPr/>
            </p:nvSpPr>
            <p:spPr bwMode="auto">
              <a:xfrm>
                <a:off x="4065588" y="2906713"/>
                <a:ext cx="220662" cy="260350"/>
              </a:xfrm>
              <a:custGeom>
                <a:avLst/>
                <a:gdLst>
                  <a:gd name="T0" fmla="*/ 388 w 615"/>
                  <a:gd name="T1" fmla="*/ 82 h 725"/>
                  <a:gd name="T2" fmla="*/ 306 w 615"/>
                  <a:gd name="T3" fmla="*/ 0 h 725"/>
                  <a:gd name="T4" fmla="*/ 223 w 615"/>
                  <a:gd name="T5" fmla="*/ 82 h 725"/>
                  <a:gd name="T6" fmla="*/ 268 w 615"/>
                  <a:gd name="T7" fmla="*/ 154 h 725"/>
                  <a:gd name="T8" fmla="*/ 0 w 615"/>
                  <a:gd name="T9" fmla="*/ 685 h 725"/>
                  <a:gd name="T10" fmla="*/ 45 w 615"/>
                  <a:gd name="T11" fmla="*/ 724 h 725"/>
                  <a:gd name="T12" fmla="*/ 125 w 615"/>
                  <a:gd name="T13" fmla="*/ 623 h 725"/>
                  <a:gd name="T14" fmla="*/ 489 w 615"/>
                  <a:gd name="T15" fmla="*/ 623 h 725"/>
                  <a:gd name="T16" fmla="*/ 569 w 615"/>
                  <a:gd name="T17" fmla="*/ 724 h 725"/>
                  <a:gd name="T18" fmla="*/ 614 w 615"/>
                  <a:gd name="T19" fmla="*/ 685 h 725"/>
                  <a:gd name="T20" fmla="*/ 346 w 615"/>
                  <a:gd name="T21" fmla="*/ 152 h 725"/>
                  <a:gd name="T22" fmla="*/ 388 w 615"/>
                  <a:gd name="T23" fmla="*/ 82 h 725"/>
                  <a:gd name="T24" fmla="*/ 307 w 615"/>
                  <a:gd name="T25" fmla="*/ 257 h 725"/>
                  <a:gd name="T26" fmla="*/ 367 w 615"/>
                  <a:gd name="T27" fmla="*/ 418 h 725"/>
                  <a:gd name="T28" fmla="*/ 247 w 615"/>
                  <a:gd name="T29" fmla="*/ 418 h 725"/>
                  <a:gd name="T30" fmla="*/ 307 w 615"/>
                  <a:gd name="T31" fmla="*/ 257 h 725"/>
                  <a:gd name="T32" fmla="*/ 167 w 615"/>
                  <a:gd name="T33" fmla="*/ 563 h 725"/>
                  <a:gd name="T34" fmla="*/ 216 w 615"/>
                  <a:gd name="T35" fmla="*/ 479 h 725"/>
                  <a:gd name="T36" fmla="*/ 398 w 615"/>
                  <a:gd name="T37" fmla="*/ 479 h 725"/>
                  <a:gd name="T38" fmla="*/ 448 w 615"/>
                  <a:gd name="T39" fmla="*/ 563 h 725"/>
                  <a:gd name="T40" fmla="*/ 167 w 615"/>
                  <a:gd name="T41" fmla="*/ 563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5" h="725">
                    <a:moveTo>
                      <a:pt x="388" y="82"/>
                    </a:moveTo>
                    <a:cubicBezTo>
                      <a:pt x="388" y="36"/>
                      <a:pt x="350" y="0"/>
                      <a:pt x="306" y="0"/>
                    </a:cubicBezTo>
                    <a:cubicBezTo>
                      <a:pt x="261" y="0"/>
                      <a:pt x="223" y="36"/>
                      <a:pt x="223" y="82"/>
                    </a:cubicBezTo>
                    <a:cubicBezTo>
                      <a:pt x="223" y="113"/>
                      <a:pt x="243" y="141"/>
                      <a:pt x="268" y="154"/>
                    </a:cubicBezTo>
                    <a:cubicBezTo>
                      <a:pt x="251" y="257"/>
                      <a:pt x="194" y="462"/>
                      <a:pt x="0" y="685"/>
                    </a:cubicBezTo>
                    <a:lnTo>
                      <a:pt x="45" y="724"/>
                    </a:lnTo>
                    <a:cubicBezTo>
                      <a:pt x="75" y="690"/>
                      <a:pt x="101" y="655"/>
                      <a:pt x="125" y="623"/>
                    </a:cubicBezTo>
                    <a:lnTo>
                      <a:pt x="489" y="623"/>
                    </a:lnTo>
                    <a:cubicBezTo>
                      <a:pt x="513" y="655"/>
                      <a:pt x="540" y="690"/>
                      <a:pt x="569" y="724"/>
                    </a:cubicBezTo>
                    <a:lnTo>
                      <a:pt x="614" y="685"/>
                    </a:lnTo>
                    <a:cubicBezTo>
                      <a:pt x="420" y="460"/>
                      <a:pt x="363" y="256"/>
                      <a:pt x="346" y="152"/>
                    </a:cubicBezTo>
                    <a:cubicBezTo>
                      <a:pt x="370" y="138"/>
                      <a:pt x="388" y="112"/>
                      <a:pt x="388" y="82"/>
                    </a:cubicBezTo>
                    <a:close/>
                    <a:moveTo>
                      <a:pt x="307" y="257"/>
                    </a:moveTo>
                    <a:cubicBezTo>
                      <a:pt x="320" y="304"/>
                      <a:pt x="339" y="358"/>
                      <a:pt x="367" y="418"/>
                    </a:cubicBezTo>
                    <a:lnTo>
                      <a:pt x="247" y="418"/>
                    </a:lnTo>
                    <a:cubicBezTo>
                      <a:pt x="275" y="358"/>
                      <a:pt x="294" y="304"/>
                      <a:pt x="307" y="257"/>
                    </a:cubicBezTo>
                    <a:close/>
                    <a:moveTo>
                      <a:pt x="167" y="563"/>
                    </a:moveTo>
                    <a:cubicBezTo>
                      <a:pt x="185" y="535"/>
                      <a:pt x="202" y="505"/>
                      <a:pt x="216" y="479"/>
                    </a:cubicBezTo>
                    <a:lnTo>
                      <a:pt x="398" y="479"/>
                    </a:lnTo>
                    <a:cubicBezTo>
                      <a:pt x="412" y="505"/>
                      <a:pt x="429" y="535"/>
                      <a:pt x="448" y="563"/>
                    </a:cubicBezTo>
                    <a:lnTo>
                      <a:pt x="167" y="563"/>
                    </a:lnTo>
                    <a:close/>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 name="Freeform 58">
                <a:extLst>
                  <a:ext uri="{FF2B5EF4-FFF2-40B4-BE49-F238E27FC236}">
                    <a16:creationId xmlns:a16="http://schemas.microsoft.com/office/drawing/2014/main" id="{5BA02361-8F4A-7A3F-3375-4256F25CA56B}"/>
                  </a:ext>
                </a:extLst>
              </p:cNvPr>
              <p:cNvSpPr>
                <a:spLocks noChangeArrowheads="1"/>
              </p:cNvSpPr>
              <p:nvPr/>
            </p:nvSpPr>
            <p:spPr bwMode="auto">
              <a:xfrm>
                <a:off x="4270375" y="2805113"/>
                <a:ext cx="76200" cy="252412"/>
              </a:xfrm>
              <a:custGeom>
                <a:avLst/>
                <a:gdLst>
                  <a:gd name="T0" fmla="*/ 53 w 210"/>
                  <a:gd name="T1" fmla="*/ 11 h 700"/>
                  <a:gd name="T2" fmla="*/ 11 w 210"/>
                  <a:gd name="T3" fmla="*/ 13 h 700"/>
                  <a:gd name="T4" fmla="*/ 13 w 210"/>
                  <a:gd name="T5" fmla="*/ 56 h 700"/>
                  <a:gd name="T6" fmla="*/ 148 w 210"/>
                  <a:gd name="T7" fmla="*/ 360 h 700"/>
                  <a:gd name="T8" fmla="*/ 29 w 210"/>
                  <a:gd name="T9" fmla="*/ 649 h 700"/>
                  <a:gd name="T10" fmla="*/ 29 w 210"/>
                  <a:gd name="T11" fmla="*/ 691 h 700"/>
                  <a:gd name="T12" fmla="*/ 50 w 210"/>
                  <a:gd name="T13" fmla="*/ 699 h 700"/>
                  <a:gd name="T14" fmla="*/ 71 w 210"/>
                  <a:gd name="T15" fmla="*/ 691 h 700"/>
                  <a:gd name="T16" fmla="*/ 209 w 210"/>
                  <a:gd name="T17" fmla="*/ 360 h 700"/>
                  <a:gd name="T18" fmla="*/ 53 w 210"/>
                  <a:gd name="T19" fmla="*/ 11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700">
                    <a:moveTo>
                      <a:pt x="53" y="11"/>
                    </a:moveTo>
                    <a:cubicBezTo>
                      <a:pt x="41" y="0"/>
                      <a:pt x="22" y="2"/>
                      <a:pt x="11" y="13"/>
                    </a:cubicBezTo>
                    <a:cubicBezTo>
                      <a:pt x="0" y="25"/>
                      <a:pt x="1" y="45"/>
                      <a:pt x="13" y="56"/>
                    </a:cubicBezTo>
                    <a:cubicBezTo>
                      <a:pt x="99" y="133"/>
                      <a:pt x="148" y="244"/>
                      <a:pt x="148" y="360"/>
                    </a:cubicBezTo>
                    <a:cubicBezTo>
                      <a:pt x="148" y="468"/>
                      <a:pt x="106" y="572"/>
                      <a:pt x="29" y="649"/>
                    </a:cubicBezTo>
                    <a:cubicBezTo>
                      <a:pt x="18" y="660"/>
                      <a:pt x="18" y="679"/>
                      <a:pt x="29" y="691"/>
                    </a:cubicBezTo>
                    <a:cubicBezTo>
                      <a:pt x="35" y="696"/>
                      <a:pt x="42" y="699"/>
                      <a:pt x="50" y="699"/>
                    </a:cubicBezTo>
                    <a:cubicBezTo>
                      <a:pt x="57" y="699"/>
                      <a:pt x="66" y="696"/>
                      <a:pt x="71" y="691"/>
                    </a:cubicBezTo>
                    <a:cubicBezTo>
                      <a:pt x="160" y="602"/>
                      <a:pt x="209" y="485"/>
                      <a:pt x="209" y="360"/>
                    </a:cubicBezTo>
                    <a:cubicBezTo>
                      <a:pt x="209" y="227"/>
                      <a:pt x="153" y="100"/>
                      <a:pt x="53" y="11"/>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8" name="Freeform 59">
                <a:extLst>
                  <a:ext uri="{FF2B5EF4-FFF2-40B4-BE49-F238E27FC236}">
                    <a16:creationId xmlns:a16="http://schemas.microsoft.com/office/drawing/2014/main" id="{B6B276F6-744A-1210-7519-F93F2D5A5505}"/>
                  </a:ext>
                </a:extLst>
              </p:cNvPr>
              <p:cNvSpPr>
                <a:spLocks noChangeArrowheads="1"/>
              </p:cNvSpPr>
              <p:nvPr/>
            </p:nvSpPr>
            <p:spPr bwMode="auto">
              <a:xfrm>
                <a:off x="4243388" y="2841625"/>
                <a:ext cx="58737" cy="184150"/>
              </a:xfrm>
              <a:custGeom>
                <a:avLst/>
                <a:gdLst>
                  <a:gd name="T0" fmla="*/ 101 w 162"/>
                  <a:gd name="T1" fmla="*/ 260 h 512"/>
                  <a:gd name="T2" fmla="*/ 18 w 162"/>
                  <a:gd name="T3" fmla="*/ 460 h 512"/>
                  <a:gd name="T4" fmla="*/ 18 w 162"/>
                  <a:gd name="T5" fmla="*/ 502 h 512"/>
                  <a:gd name="T6" fmla="*/ 39 w 162"/>
                  <a:gd name="T7" fmla="*/ 511 h 512"/>
                  <a:gd name="T8" fmla="*/ 60 w 162"/>
                  <a:gd name="T9" fmla="*/ 502 h 512"/>
                  <a:gd name="T10" fmla="*/ 161 w 162"/>
                  <a:gd name="T11" fmla="*/ 260 h 512"/>
                  <a:gd name="T12" fmla="*/ 55 w 162"/>
                  <a:gd name="T13" fmla="*/ 11 h 512"/>
                  <a:gd name="T14" fmla="*/ 12 w 162"/>
                  <a:gd name="T15" fmla="*/ 12 h 512"/>
                  <a:gd name="T16" fmla="*/ 12 w 162"/>
                  <a:gd name="T17" fmla="*/ 54 h 512"/>
                  <a:gd name="T18" fmla="*/ 101 w 162"/>
                  <a:gd name="T19" fmla="*/ 26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512">
                    <a:moveTo>
                      <a:pt x="101" y="260"/>
                    </a:moveTo>
                    <a:cubicBezTo>
                      <a:pt x="101" y="336"/>
                      <a:pt x="71" y="407"/>
                      <a:pt x="18" y="460"/>
                    </a:cubicBezTo>
                    <a:cubicBezTo>
                      <a:pt x="7" y="472"/>
                      <a:pt x="7" y="491"/>
                      <a:pt x="18" y="502"/>
                    </a:cubicBezTo>
                    <a:cubicBezTo>
                      <a:pt x="24" y="508"/>
                      <a:pt x="32" y="511"/>
                      <a:pt x="39" y="511"/>
                    </a:cubicBezTo>
                    <a:cubicBezTo>
                      <a:pt x="48" y="511"/>
                      <a:pt x="55" y="508"/>
                      <a:pt x="60" y="502"/>
                    </a:cubicBezTo>
                    <a:cubicBezTo>
                      <a:pt x="126" y="438"/>
                      <a:pt x="161" y="351"/>
                      <a:pt x="161" y="260"/>
                    </a:cubicBezTo>
                    <a:cubicBezTo>
                      <a:pt x="161" y="165"/>
                      <a:pt x="123" y="77"/>
                      <a:pt x="55" y="11"/>
                    </a:cubicBezTo>
                    <a:cubicBezTo>
                      <a:pt x="42" y="0"/>
                      <a:pt x="24" y="0"/>
                      <a:pt x="12" y="12"/>
                    </a:cubicBezTo>
                    <a:cubicBezTo>
                      <a:pt x="0" y="23"/>
                      <a:pt x="1" y="43"/>
                      <a:pt x="12" y="54"/>
                    </a:cubicBezTo>
                    <a:cubicBezTo>
                      <a:pt x="70" y="107"/>
                      <a:pt x="101" y="182"/>
                      <a:pt x="101" y="260"/>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9" name="Freeform 60">
                <a:extLst>
                  <a:ext uri="{FF2B5EF4-FFF2-40B4-BE49-F238E27FC236}">
                    <a16:creationId xmlns:a16="http://schemas.microsoft.com/office/drawing/2014/main" id="{5F3C8EAB-8616-0A41-3B4A-59993A37D043}"/>
                  </a:ext>
                </a:extLst>
              </p:cNvPr>
              <p:cNvSpPr>
                <a:spLocks noChangeArrowheads="1"/>
              </p:cNvSpPr>
              <p:nvPr/>
            </p:nvSpPr>
            <p:spPr bwMode="auto">
              <a:xfrm>
                <a:off x="4213225" y="2876550"/>
                <a:ext cx="42863" cy="117475"/>
              </a:xfrm>
              <a:custGeom>
                <a:avLst/>
                <a:gdLst>
                  <a:gd name="T0" fmla="*/ 11 w 119"/>
                  <a:gd name="T1" fmla="*/ 318 h 327"/>
                  <a:gd name="T2" fmla="*/ 32 w 119"/>
                  <a:gd name="T3" fmla="*/ 326 h 327"/>
                  <a:gd name="T4" fmla="*/ 53 w 119"/>
                  <a:gd name="T5" fmla="*/ 318 h 327"/>
                  <a:gd name="T6" fmla="*/ 118 w 119"/>
                  <a:gd name="T7" fmla="*/ 162 h 327"/>
                  <a:gd name="T8" fmla="*/ 59 w 119"/>
                  <a:gd name="T9" fmla="*/ 12 h 327"/>
                  <a:gd name="T10" fmla="*/ 17 w 119"/>
                  <a:gd name="T11" fmla="*/ 11 h 327"/>
                  <a:gd name="T12" fmla="*/ 15 w 119"/>
                  <a:gd name="T13" fmla="*/ 53 h 327"/>
                  <a:gd name="T14" fmla="*/ 59 w 119"/>
                  <a:gd name="T15" fmla="*/ 162 h 327"/>
                  <a:gd name="T16" fmla="*/ 11 w 119"/>
                  <a:gd name="T17" fmla="*/ 276 h 327"/>
                  <a:gd name="T18" fmla="*/ 11 w 119"/>
                  <a:gd name="T19" fmla="*/ 31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327">
                    <a:moveTo>
                      <a:pt x="11" y="318"/>
                    </a:moveTo>
                    <a:cubicBezTo>
                      <a:pt x="17" y="323"/>
                      <a:pt x="25" y="326"/>
                      <a:pt x="32" y="326"/>
                    </a:cubicBezTo>
                    <a:cubicBezTo>
                      <a:pt x="40" y="326"/>
                      <a:pt x="48" y="323"/>
                      <a:pt x="53" y="318"/>
                    </a:cubicBezTo>
                    <a:cubicBezTo>
                      <a:pt x="95" y="276"/>
                      <a:pt x="118" y="221"/>
                      <a:pt x="118" y="162"/>
                    </a:cubicBezTo>
                    <a:cubicBezTo>
                      <a:pt x="118" y="106"/>
                      <a:pt x="97" y="53"/>
                      <a:pt x="59" y="12"/>
                    </a:cubicBezTo>
                    <a:cubicBezTo>
                      <a:pt x="48" y="0"/>
                      <a:pt x="29" y="0"/>
                      <a:pt x="17" y="11"/>
                    </a:cubicBezTo>
                    <a:cubicBezTo>
                      <a:pt x="4" y="22"/>
                      <a:pt x="4" y="40"/>
                      <a:pt x="15" y="53"/>
                    </a:cubicBezTo>
                    <a:cubicBezTo>
                      <a:pt x="43" y="82"/>
                      <a:pt x="59" y="122"/>
                      <a:pt x="59" y="162"/>
                    </a:cubicBezTo>
                    <a:cubicBezTo>
                      <a:pt x="59" y="204"/>
                      <a:pt x="42" y="245"/>
                      <a:pt x="11" y="276"/>
                    </a:cubicBezTo>
                    <a:cubicBezTo>
                      <a:pt x="0" y="287"/>
                      <a:pt x="0" y="306"/>
                      <a:pt x="11" y="318"/>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0" name="Freeform 61">
                <a:extLst>
                  <a:ext uri="{FF2B5EF4-FFF2-40B4-BE49-F238E27FC236}">
                    <a16:creationId xmlns:a16="http://schemas.microsoft.com/office/drawing/2014/main" id="{D9D30B0E-F8CB-B1BB-EC80-AE493A881CCC}"/>
                  </a:ext>
                </a:extLst>
              </p:cNvPr>
              <p:cNvSpPr>
                <a:spLocks noChangeArrowheads="1"/>
              </p:cNvSpPr>
              <p:nvPr/>
            </p:nvSpPr>
            <p:spPr bwMode="auto">
              <a:xfrm>
                <a:off x="4005263" y="2805113"/>
                <a:ext cx="76200" cy="252412"/>
              </a:xfrm>
              <a:custGeom>
                <a:avLst/>
                <a:gdLst>
                  <a:gd name="T0" fmla="*/ 179 w 210"/>
                  <a:gd name="T1" fmla="*/ 649 h 700"/>
                  <a:gd name="T2" fmla="*/ 60 w 210"/>
                  <a:gd name="T3" fmla="*/ 360 h 700"/>
                  <a:gd name="T4" fmla="*/ 196 w 210"/>
                  <a:gd name="T5" fmla="*/ 56 h 700"/>
                  <a:gd name="T6" fmla="*/ 198 w 210"/>
                  <a:gd name="T7" fmla="*/ 13 h 700"/>
                  <a:gd name="T8" fmla="*/ 156 w 210"/>
                  <a:gd name="T9" fmla="*/ 11 h 700"/>
                  <a:gd name="T10" fmla="*/ 0 w 210"/>
                  <a:gd name="T11" fmla="*/ 360 h 700"/>
                  <a:gd name="T12" fmla="*/ 137 w 210"/>
                  <a:gd name="T13" fmla="*/ 691 h 700"/>
                  <a:gd name="T14" fmla="*/ 158 w 210"/>
                  <a:gd name="T15" fmla="*/ 699 h 700"/>
                  <a:gd name="T16" fmla="*/ 179 w 210"/>
                  <a:gd name="T17" fmla="*/ 691 h 700"/>
                  <a:gd name="T18" fmla="*/ 179 w 210"/>
                  <a:gd name="T19" fmla="*/ 649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700">
                    <a:moveTo>
                      <a:pt x="179" y="649"/>
                    </a:moveTo>
                    <a:cubicBezTo>
                      <a:pt x="102" y="572"/>
                      <a:pt x="60" y="468"/>
                      <a:pt x="60" y="360"/>
                    </a:cubicBezTo>
                    <a:cubicBezTo>
                      <a:pt x="60" y="244"/>
                      <a:pt x="109" y="133"/>
                      <a:pt x="196" y="56"/>
                    </a:cubicBezTo>
                    <a:cubicBezTo>
                      <a:pt x="208" y="45"/>
                      <a:pt x="209" y="25"/>
                      <a:pt x="198" y="13"/>
                    </a:cubicBezTo>
                    <a:cubicBezTo>
                      <a:pt x="186" y="2"/>
                      <a:pt x="168" y="0"/>
                      <a:pt x="156" y="11"/>
                    </a:cubicBezTo>
                    <a:cubicBezTo>
                      <a:pt x="58" y="100"/>
                      <a:pt x="0" y="227"/>
                      <a:pt x="0" y="360"/>
                    </a:cubicBezTo>
                    <a:cubicBezTo>
                      <a:pt x="0" y="485"/>
                      <a:pt x="49" y="602"/>
                      <a:pt x="137" y="691"/>
                    </a:cubicBezTo>
                    <a:cubicBezTo>
                      <a:pt x="143" y="696"/>
                      <a:pt x="151" y="699"/>
                      <a:pt x="158" y="699"/>
                    </a:cubicBezTo>
                    <a:cubicBezTo>
                      <a:pt x="167" y="699"/>
                      <a:pt x="174" y="696"/>
                      <a:pt x="179" y="691"/>
                    </a:cubicBezTo>
                    <a:cubicBezTo>
                      <a:pt x="192" y="679"/>
                      <a:pt x="192" y="660"/>
                      <a:pt x="179" y="649"/>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 name="Freeform 62">
                <a:extLst>
                  <a:ext uri="{FF2B5EF4-FFF2-40B4-BE49-F238E27FC236}">
                    <a16:creationId xmlns:a16="http://schemas.microsoft.com/office/drawing/2014/main" id="{88D84476-76D3-46D9-C66D-9758D624F073}"/>
                  </a:ext>
                </a:extLst>
              </p:cNvPr>
              <p:cNvSpPr>
                <a:spLocks noChangeArrowheads="1"/>
              </p:cNvSpPr>
              <p:nvPr/>
            </p:nvSpPr>
            <p:spPr bwMode="auto">
              <a:xfrm>
                <a:off x="4049713" y="2840038"/>
                <a:ext cx="58737" cy="184150"/>
              </a:xfrm>
              <a:custGeom>
                <a:avLst/>
                <a:gdLst>
                  <a:gd name="T0" fmla="*/ 101 w 163"/>
                  <a:gd name="T1" fmla="*/ 503 h 513"/>
                  <a:gd name="T2" fmla="*/ 122 w 163"/>
                  <a:gd name="T3" fmla="*/ 512 h 513"/>
                  <a:gd name="T4" fmla="*/ 143 w 163"/>
                  <a:gd name="T5" fmla="*/ 503 h 513"/>
                  <a:gd name="T6" fmla="*/ 143 w 163"/>
                  <a:gd name="T7" fmla="*/ 461 h 513"/>
                  <a:gd name="T8" fmla="*/ 60 w 163"/>
                  <a:gd name="T9" fmla="*/ 260 h 513"/>
                  <a:gd name="T10" fmla="*/ 148 w 163"/>
                  <a:gd name="T11" fmla="*/ 55 h 513"/>
                  <a:gd name="T12" fmla="*/ 150 w 163"/>
                  <a:gd name="T13" fmla="*/ 12 h 513"/>
                  <a:gd name="T14" fmla="*/ 106 w 163"/>
                  <a:gd name="T15" fmla="*/ 12 h 513"/>
                  <a:gd name="T16" fmla="*/ 0 w 163"/>
                  <a:gd name="T17" fmla="*/ 260 h 513"/>
                  <a:gd name="T18" fmla="*/ 101 w 163"/>
                  <a:gd name="T19" fmla="*/ 50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513">
                    <a:moveTo>
                      <a:pt x="101" y="503"/>
                    </a:moveTo>
                    <a:cubicBezTo>
                      <a:pt x="106" y="509"/>
                      <a:pt x="114" y="512"/>
                      <a:pt x="122" y="512"/>
                    </a:cubicBezTo>
                    <a:cubicBezTo>
                      <a:pt x="129" y="512"/>
                      <a:pt x="137" y="509"/>
                      <a:pt x="143" y="503"/>
                    </a:cubicBezTo>
                    <a:cubicBezTo>
                      <a:pt x="154" y="492"/>
                      <a:pt x="154" y="473"/>
                      <a:pt x="143" y="461"/>
                    </a:cubicBezTo>
                    <a:cubicBezTo>
                      <a:pt x="90" y="408"/>
                      <a:pt x="60" y="337"/>
                      <a:pt x="60" y="260"/>
                    </a:cubicBezTo>
                    <a:cubicBezTo>
                      <a:pt x="60" y="183"/>
                      <a:pt x="91" y="108"/>
                      <a:pt x="148" y="55"/>
                    </a:cubicBezTo>
                    <a:cubicBezTo>
                      <a:pt x="160" y="44"/>
                      <a:pt x="162" y="24"/>
                      <a:pt x="150" y="12"/>
                    </a:cubicBezTo>
                    <a:cubicBezTo>
                      <a:pt x="138" y="0"/>
                      <a:pt x="119" y="1"/>
                      <a:pt x="106" y="12"/>
                    </a:cubicBezTo>
                    <a:cubicBezTo>
                      <a:pt x="38" y="78"/>
                      <a:pt x="0" y="166"/>
                      <a:pt x="0" y="260"/>
                    </a:cubicBezTo>
                    <a:cubicBezTo>
                      <a:pt x="0" y="352"/>
                      <a:pt x="35" y="439"/>
                      <a:pt x="101" y="503"/>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2" name="Freeform 63">
                <a:extLst>
                  <a:ext uri="{FF2B5EF4-FFF2-40B4-BE49-F238E27FC236}">
                    <a16:creationId xmlns:a16="http://schemas.microsoft.com/office/drawing/2014/main" id="{B6E6731F-3A3D-01EE-5EDC-6FC5E60F19DC}"/>
                  </a:ext>
                </a:extLst>
              </p:cNvPr>
              <p:cNvSpPr>
                <a:spLocks noChangeArrowheads="1"/>
              </p:cNvSpPr>
              <p:nvPr/>
            </p:nvSpPr>
            <p:spPr bwMode="auto">
              <a:xfrm>
                <a:off x="4094163" y="2876550"/>
                <a:ext cx="42862" cy="117475"/>
              </a:xfrm>
              <a:custGeom>
                <a:avLst/>
                <a:gdLst>
                  <a:gd name="T0" fmla="*/ 65 w 120"/>
                  <a:gd name="T1" fmla="*/ 318 h 327"/>
                  <a:gd name="T2" fmla="*/ 86 w 120"/>
                  <a:gd name="T3" fmla="*/ 326 h 327"/>
                  <a:gd name="T4" fmla="*/ 107 w 120"/>
                  <a:gd name="T5" fmla="*/ 318 h 327"/>
                  <a:gd name="T6" fmla="*/ 107 w 120"/>
                  <a:gd name="T7" fmla="*/ 276 h 327"/>
                  <a:gd name="T8" fmla="*/ 60 w 120"/>
                  <a:gd name="T9" fmla="*/ 162 h 327"/>
                  <a:gd name="T10" fmla="*/ 102 w 120"/>
                  <a:gd name="T11" fmla="*/ 53 h 327"/>
                  <a:gd name="T12" fmla="*/ 101 w 120"/>
                  <a:gd name="T13" fmla="*/ 11 h 327"/>
                  <a:gd name="T14" fmla="*/ 59 w 120"/>
                  <a:gd name="T15" fmla="*/ 12 h 327"/>
                  <a:gd name="T16" fmla="*/ 0 w 120"/>
                  <a:gd name="T17" fmla="*/ 162 h 327"/>
                  <a:gd name="T18" fmla="*/ 65 w 120"/>
                  <a:gd name="T19" fmla="*/ 31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7">
                    <a:moveTo>
                      <a:pt x="65" y="318"/>
                    </a:moveTo>
                    <a:cubicBezTo>
                      <a:pt x="70" y="323"/>
                      <a:pt x="78" y="326"/>
                      <a:pt x="86" y="326"/>
                    </a:cubicBezTo>
                    <a:cubicBezTo>
                      <a:pt x="93" y="326"/>
                      <a:pt x="101" y="323"/>
                      <a:pt x="107" y="318"/>
                    </a:cubicBezTo>
                    <a:cubicBezTo>
                      <a:pt x="119" y="306"/>
                      <a:pt x="118" y="288"/>
                      <a:pt x="107" y="276"/>
                    </a:cubicBezTo>
                    <a:cubicBezTo>
                      <a:pt x="76" y="245"/>
                      <a:pt x="60" y="204"/>
                      <a:pt x="60" y="162"/>
                    </a:cubicBezTo>
                    <a:cubicBezTo>
                      <a:pt x="60" y="122"/>
                      <a:pt x="74" y="82"/>
                      <a:pt x="102" y="53"/>
                    </a:cubicBezTo>
                    <a:cubicBezTo>
                      <a:pt x="114" y="40"/>
                      <a:pt x="114" y="22"/>
                      <a:pt x="101" y="11"/>
                    </a:cubicBezTo>
                    <a:cubicBezTo>
                      <a:pt x="88" y="0"/>
                      <a:pt x="70" y="0"/>
                      <a:pt x="59" y="12"/>
                    </a:cubicBezTo>
                    <a:cubicBezTo>
                      <a:pt x="21" y="53"/>
                      <a:pt x="0" y="106"/>
                      <a:pt x="0" y="162"/>
                    </a:cubicBezTo>
                    <a:cubicBezTo>
                      <a:pt x="0" y="221"/>
                      <a:pt x="23" y="276"/>
                      <a:pt x="65" y="318"/>
                    </a:cubicBezTo>
                  </a:path>
                </a:pathLst>
              </a:custGeom>
              <a:grpFill/>
              <a:ln>
                <a:noFill/>
              </a:ln>
              <a:effectLst/>
              <a:extLst>
                <a:ext uri="{91240B29-F687-4F45-9708-019B960494DF}">
                  <a14:hiddenLine xmlns:a14="http://schemas.microsoft.com/office/drawing/2010/main" w="9525" cap="rnd">
                    <a:solidFill>
                      <a:srgbClr val="3A444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sp>
        <p:nvSpPr>
          <p:cNvPr id="23" name="Flowchart: Internal Storage 22">
            <a:extLst>
              <a:ext uri="{FF2B5EF4-FFF2-40B4-BE49-F238E27FC236}">
                <a16:creationId xmlns:a16="http://schemas.microsoft.com/office/drawing/2014/main" id="{727F9273-EFF1-5147-56BF-0A57FBF15D8B}"/>
              </a:ext>
            </a:extLst>
          </p:cNvPr>
          <p:cNvSpPr/>
          <p:nvPr/>
        </p:nvSpPr>
        <p:spPr>
          <a:xfrm>
            <a:off x="3736889" y="1975860"/>
            <a:ext cx="1981578" cy="128016"/>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1.1 - VHF Cluster NW</a:t>
            </a:r>
          </a:p>
        </p:txBody>
      </p:sp>
      <p:sp>
        <p:nvSpPr>
          <p:cNvPr id="25" name="Flowchart: Internal Storage 24">
            <a:extLst>
              <a:ext uri="{FF2B5EF4-FFF2-40B4-BE49-F238E27FC236}">
                <a16:creationId xmlns:a16="http://schemas.microsoft.com/office/drawing/2014/main" id="{3BC59B12-C2B1-3348-D193-89956864400F}"/>
              </a:ext>
            </a:extLst>
          </p:cNvPr>
          <p:cNvSpPr/>
          <p:nvPr/>
        </p:nvSpPr>
        <p:spPr>
          <a:xfrm>
            <a:off x="5751045" y="2113143"/>
            <a:ext cx="1955064" cy="131281"/>
          </a:xfrm>
          <a:prstGeom prst="flowChartInternalStorage">
            <a:avLst/>
          </a:prstGeom>
          <a:solidFill>
            <a:schemeClr val="accent5">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1.3  - VHF Cluster SW</a:t>
            </a:r>
          </a:p>
        </p:txBody>
      </p:sp>
      <p:sp>
        <p:nvSpPr>
          <p:cNvPr id="26" name="Flowchart: Internal Storage 25">
            <a:extLst>
              <a:ext uri="{FF2B5EF4-FFF2-40B4-BE49-F238E27FC236}">
                <a16:creationId xmlns:a16="http://schemas.microsoft.com/office/drawing/2014/main" id="{93F7CC2F-9620-A030-9320-D21516F5D445}"/>
              </a:ext>
            </a:extLst>
          </p:cNvPr>
          <p:cNvSpPr/>
          <p:nvPr/>
        </p:nvSpPr>
        <p:spPr>
          <a:xfrm>
            <a:off x="7229978" y="2263742"/>
            <a:ext cx="1906395" cy="128016"/>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1.4 - VHF Cluster NE</a:t>
            </a:r>
          </a:p>
        </p:txBody>
      </p:sp>
      <p:sp>
        <p:nvSpPr>
          <p:cNvPr id="27" name="Flowchart: Internal Storage 26">
            <a:extLst>
              <a:ext uri="{FF2B5EF4-FFF2-40B4-BE49-F238E27FC236}">
                <a16:creationId xmlns:a16="http://schemas.microsoft.com/office/drawing/2014/main" id="{56D3B337-22A0-E557-D69B-5B5377D226EE}"/>
              </a:ext>
            </a:extLst>
          </p:cNvPr>
          <p:cNvSpPr/>
          <p:nvPr/>
        </p:nvSpPr>
        <p:spPr>
          <a:xfrm>
            <a:off x="7229977" y="2413183"/>
            <a:ext cx="1906395" cy="139013"/>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1.5 - VHF Cluster Central</a:t>
            </a:r>
          </a:p>
        </p:txBody>
      </p:sp>
      <p:sp>
        <p:nvSpPr>
          <p:cNvPr id="28" name="Flowchart: Internal Storage 27">
            <a:extLst>
              <a:ext uri="{FF2B5EF4-FFF2-40B4-BE49-F238E27FC236}">
                <a16:creationId xmlns:a16="http://schemas.microsoft.com/office/drawing/2014/main" id="{2BBEFB11-C758-706D-93D3-57623864FF1F}"/>
              </a:ext>
            </a:extLst>
          </p:cNvPr>
          <p:cNvSpPr/>
          <p:nvPr/>
        </p:nvSpPr>
        <p:spPr>
          <a:xfrm>
            <a:off x="5748605" y="1970241"/>
            <a:ext cx="1955064" cy="131281"/>
          </a:xfrm>
          <a:prstGeom prst="flowChartInternalStorage">
            <a:avLst/>
          </a:prstGeom>
          <a:solidFill>
            <a:schemeClr val="accent5">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1.2  - VHF Cluster SE</a:t>
            </a:r>
          </a:p>
        </p:txBody>
      </p:sp>
      <p:sp>
        <p:nvSpPr>
          <p:cNvPr id="6" name="Flowchart: Internal Storage 5">
            <a:extLst>
              <a:ext uri="{FF2B5EF4-FFF2-40B4-BE49-F238E27FC236}">
                <a16:creationId xmlns:a16="http://schemas.microsoft.com/office/drawing/2014/main" id="{6A66386A-A3A2-89D0-27AD-F4E9148225F7}"/>
              </a:ext>
            </a:extLst>
          </p:cNvPr>
          <p:cNvSpPr/>
          <p:nvPr/>
        </p:nvSpPr>
        <p:spPr>
          <a:xfrm>
            <a:off x="7229977" y="2571885"/>
            <a:ext cx="1906395" cy="139013"/>
          </a:xfrm>
          <a:prstGeom prst="flowChartInternalStorag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1.6 - 700 MHz</a:t>
            </a:r>
          </a:p>
        </p:txBody>
      </p:sp>
    </p:spTree>
    <p:extLst>
      <p:ext uri="{BB962C8B-B14F-4D97-AF65-F5344CB8AC3E}">
        <p14:creationId xmlns:p14="http://schemas.microsoft.com/office/powerpoint/2010/main" val="42455910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857250"/>
            <a:ext cx="9144000" cy="38390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0144" y="931626"/>
            <a:ext cx="481878" cy="235156"/>
          </a:xfrm>
          <a:prstGeom prst="rect">
            <a:avLst/>
          </a:prstGeom>
        </p:spPr>
      </p:pic>
      <p:sp>
        <p:nvSpPr>
          <p:cNvPr id="5" name="TextBox 4"/>
          <p:cNvSpPr txBox="1"/>
          <p:nvPr/>
        </p:nvSpPr>
        <p:spPr>
          <a:xfrm>
            <a:off x="276701" y="956427"/>
            <a:ext cx="5847113" cy="184666"/>
          </a:xfrm>
          <a:prstGeom prst="rect">
            <a:avLst/>
          </a:prstGeom>
          <a:noFill/>
        </p:spPr>
        <p:txBody>
          <a:bodyPr wrap="none" lIns="0" tIns="0" rIns="0" bIns="0" rtlCol="0" anchor="ctr" anchorCtr="0">
            <a:spAutoFit/>
          </a:bodyPr>
          <a:lstStyle/>
          <a:p>
            <a:pPr defTabSz="685738">
              <a:defRPr/>
            </a:pPr>
            <a:r>
              <a:rPr lang="en-AU" sz="1200" b="1" spc="75">
                <a:gradFill>
                  <a:gsLst>
                    <a:gs pos="7258">
                      <a:srgbClr val="FFFFFF"/>
                    </a:gs>
                    <a:gs pos="19000">
                      <a:srgbClr val="FFFFFF"/>
                    </a:gs>
                  </a:gsLst>
                  <a:lin ang="5400000" scaled="1"/>
                </a:gradFill>
                <a:ea typeface="Calibri" charset="0"/>
                <a:cs typeface="Calibri" charset="0"/>
              </a:rPr>
              <a:t>Washington State Patrol LMR Modernization Request – Implementation Projects</a:t>
            </a:r>
          </a:p>
        </p:txBody>
      </p:sp>
      <p:grpSp>
        <p:nvGrpSpPr>
          <p:cNvPr id="91" name="Group 90"/>
          <p:cNvGrpSpPr/>
          <p:nvPr/>
        </p:nvGrpSpPr>
        <p:grpSpPr>
          <a:xfrm>
            <a:off x="79440" y="1353395"/>
            <a:ext cx="197666" cy="160860"/>
            <a:chOff x="8818563" y="4187825"/>
            <a:chExt cx="520700" cy="428625"/>
          </a:xfrm>
          <a:solidFill>
            <a:schemeClr val="bg1"/>
          </a:solidFill>
        </p:grpSpPr>
        <p:sp>
          <p:nvSpPr>
            <p:cNvPr id="96" name="Freeform 196"/>
            <p:cNvSpPr>
              <a:spLocks noChangeArrowheads="1"/>
            </p:cNvSpPr>
            <p:nvPr/>
          </p:nvSpPr>
          <p:spPr bwMode="auto">
            <a:xfrm>
              <a:off x="8818563" y="4187825"/>
              <a:ext cx="377825" cy="388938"/>
            </a:xfrm>
            <a:custGeom>
              <a:avLst/>
              <a:gdLst>
                <a:gd name="T0" fmla="*/ 1049 w 1050"/>
                <a:gd name="T1" fmla="*/ 360 h 1082"/>
                <a:gd name="T2" fmla="*/ 604 w 1050"/>
                <a:gd name="T3" fmla="*/ 2 h 1082"/>
                <a:gd name="T4" fmla="*/ 539 w 1050"/>
                <a:gd name="T5" fmla="*/ 0 h 1082"/>
                <a:gd name="T6" fmla="*/ 474 w 1050"/>
                <a:gd name="T7" fmla="*/ 2 h 1082"/>
                <a:gd name="T8" fmla="*/ 0 w 1050"/>
                <a:gd name="T9" fmla="*/ 540 h 1082"/>
                <a:gd name="T10" fmla="*/ 694 w 1050"/>
                <a:gd name="T11" fmla="*/ 1058 h 1082"/>
                <a:gd name="T12" fmla="*/ 657 w 1050"/>
                <a:gd name="T13" fmla="*/ 993 h 1082"/>
                <a:gd name="T14" fmla="*/ 575 w 1050"/>
                <a:gd name="T15" fmla="*/ 994 h 1082"/>
                <a:gd name="T16" fmla="*/ 616 w 1050"/>
                <a:gd name="T17" fmla="*/ 798 h 1082"/>
                <a:gd name="T18" fmla="*/ 575 w 1050"/>
                <a:gd name="T19" fmla="*/ 723 h 1082"/>
                <a:gd name="T20" fmla="*/ 680 w 1050"/>
                <a:gd name="T21" fmla="*/ 578 h 1082"/>
                <a:gd name="T22" fmla="*/ 575 w 1050"/>
                <a:gd name="T23" fmla="*/ 504 h 1082"/>
                <a:gd name="T24" fmla="*/ 728 w 1050"/>
                <a:gd name="T25" fmla="*/ 336 h 1082"/>
                <a:gd name="T26" fmla="*/ 824 w 1050"/>
                <a:gd name="T27" fmla="*/ 430 h 1082"/>
                <a:gd name="T28" fmla="*/ 914 w 1050"/>
                <a:gd name="T29" fmla="*/ 263 h 1082"/>
                <a:gd name="T30" fmla="*/ 502 w 1050"/>
                <a:gd name="T31" fmla="*/ 287 h 1082"/>
                <a:gd name="T32" fmla="*/ 502 w 1050"/>
                <a:gd name="T33" fmla="*/ 79 h 1082"/>
                <a:gd name="T34" fmla="*/ 393 w 1050"/>
                <a:gd name="T35" fmla="*/ 97 h 1082"/>
                <a:gd name="T36" fmla="*/ 214 w 1050"/>
                <a:gd name="T37" fmla="*/ 205 h 1082"/>
                <a:gd name="T38" fmla="*/ 164 w 1050"/>
                <a:gd name="T39" fmla="*/ 263 h 1082"/>
                <a:gd name="T40" fmla="*/ 247 w 1050"/>
                <a:gd name="T41" fmla="*/ 504 h 1082"/>
                <a:gd name="T42" fmla="*/ 164 w 1050"/>
                <a:gd name="T43" fmla="*/ 263 h 1082"/>
                <a:gd name="T44" fmla="*/ 288 w 1050"/>
                <a:gd name="T45" fmla="*/ 765 h 1082"/>
                <a:gd name="T46" fmla="*/ 75 w 1050"/>
                <a:gd name="T47" fmla="*/ 578 h 1082"/>
                <a:gd name="T48" fmla="*/ 316 w 1050"/>
                <a:gd name="T49" fmla="*/ 833 h 1082"/>
                <a:gd name="T50" fmla="*/ 216 w 1050"/>
                <a:gd name="T51" fmla="*/ 876 h 1082"/>
                <a:gd name="T52" fmla="*/ 502 w 1050"/>
                <a:gd name="T53" fmla="*/ 994 h 1082"/>
                <a:gd name="T54" fmla="*/ 502 w 1050"/>
                <a:gd name="T55" fmla="*/ 795 h 1082"/>
                <a:gd name="T56" fmla="*/ 358 w 1050"/>
                <a:gd name="T57" fmla="*/ 745 h 1082"/>
                <a:gd name="T58" fmla="*/ 502 w 1050"/>
                <a:gd name="T59" fmla="*/ 578 h 1082"/>
                <a:gd name="T60" fmla="*/ 358 w 1050"/>
                <a:gd name="T61" fmla="*/ 745 h 1082"/>
                <a:gd name="T62" fmla="*/ 502 w 1050"/>
                <a:gd name="T63" fmla="*/ 360 h 1082"/>
                <a:gd name="T64" fmla="*/ 319 w 1050"/>
                <a:gd name="T65" fmla="*/ 504 h 1082"/>
                <a:gd name="T66" fmla="*/ 575 w 1050"/>
                <a:gd name="T67" fmla="*/ 287 h 1082"/>
                <a:gd name="T68" fmla="*/ 703 w 1050"/>
                <a:gd name="T69" fmla="*/ 269 h 1082"/>
                <a:gd name="T70" fmla="*/ 684 w 1050"/>
                <a:gd name="T71" fmla="*/ 97 h 1082"/>
                <a:gd name="T72" fmla="*/ 771 w 1050"/>
                <a:gd name="T73" fmla="*/ 249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0" h="1082">
                  <a:moveTo>
                    <a:pt x="973" y="369"/>
                  </a:moveTo>
                  <a:cubicBezTo>
                    <a:pt x="997" y="363"/>
                    <a:pt x="1023" y="360"/>
                    <a:pt x="1049" y="360"/>
                  </a:cubicBezTo>
                  <a:cubicBezTo>
                    <a:pt x="980" y="170"/>
                    <a:pt x="810" y="29"/>
                    <a:pt x="606" y="5"/>
                  </a:cubicBezTo>
                  <a:cubicBezTo>
                    <a:pt x="604" y="3"/>
                    <a:pt x="604" y="3"/>
                    <a:pt x="604" y="2"/>
                  </a:cubicBezTo>
                  <a:lnTo>
                    <a:pt x="602" y="3"/>
                  </a:lnTo>
                  <a:cubicBezTo>
                    <a:pt x="581" y="2"/>
                    <a:pt x="560" y="0"/>
                    <a:pt x="539" y="0"/>
                  </a:cubicBezTo>
                  <a:cubicBezTo>
                    <a:pt x="518" y="0"/>
                    <a:pt x="496" y="2"/>
                    <a:pt x="475" y="3"/>
                  </a:cubicBezTo>
                  <a:lnTo>
                    <a:pt x="474" y="2"/>
                  </a:lnTo>
                  <a:cubicBezTo>
                    <a:pt x="474" y="3"/>
                    <a:pt x="474" y="3"/>
                    <a:pt x="472" y="5"/>
                  </a:cubicBezTo>
                  <a:cubicBezTo>
                    <a:pt x="205" y="37"/>
                    <a:pt x="0" y="264"/>
                    <a:pt x="0" y="540"/>
                  </a:cubicBezTo>
                  <a:cubicBezTo>
                    <a:pt x="0" y="839"/>
                    <a:pt x="240" y="1081"/>
                    <a:pt x="539" y="1081"/>
                  </a:cubicBezTo>
                  <a:cubicBezTo>
                    <a:pt x="592" y="1081"/>
                    <a:pt x="645" y="1073"/>
                    <a:pt x="694" y="1058"/>
                  </a:cubicBezTo>
                  <a:cubicBezTo>
                    <a:pt x="681" y="1041"/>
                    <a:pt x="671" y="1021"/>
                    <a:pt x="662" y="1003"/>
                  </a:cubicBezTo>
                  <a:cubicBezTo>
                    <a:pt x="660" y="999"/>
                    <a:pt x="659" y="996"/>
                    <a:pt x="657" y="993"/>
                  </a:cubicBezTo>
                  <a:cubicBezTo>
                    <a:pt x="645" y="968"/>
                    <a:pt x="637" y="944"/>
                    <a:pt x="630" y="918"/>
                  </a:cubicBezTo>
                  <a:cubicBezTo>
                    <a:pt x="615" y="944"/>
                    <a:pt x="595" y="968"/>
                    <a:pt x="575" y="994"/>
                  </a:cubicBezTo>
                  <a:lnTo>
                    <a:pt x="575" y="795"/>
                  </a:lnTo>
                  <a:cubicBezTo>
                    <a:pt x="589" y="795"/>
                    <a:pt x="602" y="797"/>
                    <a:pt x="616" y="798"/>
                  </a:cubicBezTo>
                  <a:cubicBezTo>
                    <a:pt x="616" y="774"/>
                    <a:pt x="619" y="750"/>
                    <a:pt x="624" y="727"/>
                  </a:cubicBezTo>
                  <a:cubicBezTo>
                    <a:pt x="607" y="726"/>
                    <a:pt x="592" y="724"/>
                    <a:pt x="575" y="723"/>
                  </a:cubicBezTo>
                  <a:lnTo>
                    <a:pt x="575" y="578"/>
                  </a:lnTo>
                  <a:lnTo>
                    <a:pt x="680" y="578"/>
                  </a:lnTo>
                  <a:cubicBezTo>
                    <a:pt x="695" y="551"/>
                    <a:pt x="713" y="527"/>
                    <a:pt x="734" y="504"/>
                  </a:cubicBezTo>
                  <a:lnTo>
                    <a:pt x="575" y="504"/>
                  </a:lnTo>
                  <a:lnTo>
                    <a:pt x="575" y="360"/>
                  </a:lnTo>
                  <a:cubicBezTo>
                    <a:pt x="630" y="357"/>
                    <a:pt x="681" y="348"/>
                    <a:pt x="728" y="336"/>
                  </a:cubicBezTo>
                  <a:cubicBezTo>
                    <a:pt x="742" y="380"/>
                    <a:pt x="753" y="428"/>
                    <a:pt x="757" y="481"/>
                  </a:cubicBezTo>
                  <a:cubicBezTo>
                    <a:pt x="777" y="462"/>
                    <a:pt x="800" y="445"/>
                    <a:pt x="824" y="430"/>
                  </a:cubicBezTo>
                  <a:cubicBezTo>
                    <a:pt x="818" y="389"/>
                    <a:pt x="807" y="351"/>
                    <a:pt x="797" y="316"/>
                  </a:cubicBezTo>
                  <a:cubicBezTo>
                    <a:pt x="839" y="299"/>
                    <a:pt x="879" y="281"/>
                    <a:pt x="914" y="263"/>
                  </a:cubicBezTo>
                  <a:cubicBezTo>
                    <a:pt x="938" y="295"/>
                    <a:pt x="958" y="331"/>
                    <a:pt x="973" y="369"/>
                  </a:cubicBezTo>
                  <a:close/>
                  <a:moveTo>
                    <a:pt x="502" y="287"/>
                  </a:moveTo>
                  <a:cubicBezTo>
                    <a:pt x="461" y="284"/>
                    <a:pt x="420" y="278"/>
                    <a:pt x="376" y="266"/>
                  </a:cubicBezTo>
                  <a:cubicBezTo>
                    <a:pt x="417" y="175"/>
                    <a:pt x="472" y="111"/>
                    <a:pt x="502" y="79"/>
                  </a:cubicBezTo>
                  <a:lnTo>
                    <a:pt x="502" y="287"/>
                  </a:lnTo>
                  <a:close/>
                  <a:moveTo>
                    <a:pt x="393" y="97"/>
                  </a:moveTo>
                  <a:cubicBezTo>
                    <a:pt x="364" y="137"/>
                    <a:pt x="334" y="187"/>
                    <a:pt x="308" y="246"/>
                  </a:cubicBezTo>
                  <a:cubicBezTo>
                    <a:pt x="278" y="236"/>
                    <a:pt x="246" y="222"/>
                    <a:pt x="214" y="205"/>
                  </a:cubicBezTo>
                  <a:cubicBezTo>
                    <a:pt x="264" y="157"/>
                    <a:pt x="325" y="120"/>
                    <a:pt x="393" y="97"/>
                  </a:cubicBezTo>
                  <a:close/>
                  <a:moveTo>
                    <a:pt x="164" y="263"/>
                  </a:moveTo>
                  <a:cubicBezTo>
                    <a:pt x="203" y="284"/>
                    <a:pt x="243" y="301"/>
                    <a:pt x="281" y="314"/>
                  </a:cubicBezTo>
                  <a:cubicBezTo>
                    <a:pt x="263" y="372"/>
                    <a:pt x="251" y="434"/>
                    <a:pt x="247" y="504"/>
                  </a:cubicBezTo>
                  <a:lnTo>
                    <a:pt x="75" y="504"/>
                  </a:lnTo>
                  <a:cubicBezTo>
                    <a:pt x="82" y="415"/>
                    <a:pt x="114" y="331"/>
                    <a:pt x="164" y="263"/>
                  </a:cubicBezTo>
                  <a:close/>
                  <a:moveTo>
                    <a:pt x="249" y="578"/>
                  </a:moveTo>
                  <a:cubicBezTo>
                    <a:pt x="252" y="638"/>
                    <a:pt x="266" y="700"/>
                    <a:pt x="288" y="765"/>
                  </a:cubicBezTo>
                  <a:cubicBezTo>
                    <a:pt x="247" y="780"/>
                    <a:pt x="207" y="797"/>
                    <a:pt x="166" y="820"/>
                  </a:cubicBezTo>
                  <a:cubicBezTo>
                    <a:pt x="114" y="751"/>
                    <a:pt x="82" y="668"/>
                    <a:pt x="75" y="578"/>
                  </a:cubicBezTo>
                  <a:lnTo>
                    <a:pt x="249" y="578"/>
                  </a:lnTo>
                  <a:close/>
                  <a:moveTo>
                    <a:pt x="316" y="833"/>
                  </a:moveTo>
                  <a:cubicBezTo>
                    <a:pt x="339" y="883"/>
                    <a:pt x="367" y="935"/>
                    <a:pt x="405" y="988"/>
                  </a:cubicBezTo>
                  <a:cubicBezTo>
                    <a:pt x="332" y="967"/>
                    <a:pt x="267" y="927"/>
                    <a:pt x="216" y="876"/>
                  </a:cubicBezTo>
                  <a:cubicBezTo>
                    <a:pt x="249" y="859"/>
                    <a:pt x="282" y="845"/>
                    <a:pt x="316" y="833"/>
                  </a:cubicBezTo>
                  <a:close/>
                  <a:moveTo>
                    <a:pt x="502" y="994"/>
                  </a:moveTo>
                  <a:cubicBezTo>
                    <a:pt x="452" y="932"/>
                    <a:pt x="416" y="871"/>
                    <a:pt x="387" y="814"/>
                  </a:cubicBezTo>
                  <a:cubicBezTo>
                    <a:pt x="427" y="804"/>
                    <a:pt x="464" y="798"/>
                    <a:pt x="502" y="795"/>
                  </a:cubicBezTo>
                  <a:lnTo>
                    <a:pt x="502" y="994"/>
                  </a:lnTo>
                  <a:close/>
                  <a:moveTo>
                    <a:pt x="358" y="745"/>
                  </a:moveTo>
                  <a:cubicBezTo>
                    <a:pt x="337" y="686"/>
                    <a:pt x="325" y="630"/>
                    <a:pt x="320" y="578"/>
                  </a:cubicBezTo>
                  <a:lnTo>
                    <a:pt x="502" y="578"/>
                  </a:lnTo>
                  <a:lnTo>
                    <a:pt x="502" y="724"/>
                  </a:lnTo>
                  <a:cubicBezTo>
                    <a:pt x="455" y="726"/>
                    <a:pt x="408" y="733"/>
                    <a:pt x="358" y="745"/>
                  </a:cubicBezTo>
                  <a:close/>
                  <a:moveTo>
                    <a:pt x="349" y="336"/>
                  </a:moveTo>
                  <a:cubicBezTo>
                    <a:pt x="402" y="349"/>
                    <a:pt x="454" y="357"/>
                    <a:pt x="502" y="360"/>
                  </a:cubicBezTo>
                  <a:lnTo>
                    <a:pt x="502" y="504"/>
                  </a:lnTo>
                  <a:lnTo>
                    <a:pt x="319" y="504"/>
                  </a:lnTo>
                  <a:cubicBezTo>
                    <a:pt x="322" y="442"/>
                    <a:pt x="332" y="386"/>
                    <a:pt x="349" y="336"/>
                  </a:cubicBezTo>
                  <a:close/>
                  <a:moveTo>
                    <a:pt x="575" y="287"/>
                  </a:moveTo>
                  <a:lnTo>
                    <a:pt x="575" y="79"/>
                  </a:lnTo>
                  <a:cubicBezTo>
                    <a:pt x="606" y="111"/>
                    <a:pt x="660" y="176"/>
                    <a:pt x="703" y="269"/>
                  </a:cubicBezTo>
                  <a:cubicBezTo>
                    <a:pt x="663" y="280"/>
                    <a:pt x="621" y="286"/>
                    <a:pt x="575" y="287"/>
                  </a:cubicBezTo>
                  <a:close/>
                  <a:moveTo>
                    <a:pt x="684" y="97"/>
                  </a:moveTo>
                  <a:cubicBezTo>
                    <a:pt x="753" y="120"/>
                    <a:pt x="815" y="158"/>
                    <a:pt x="865" y="208"/>
                  </a:cubicBezTo>
                  <a:cubicBezTo>
                    <a:pt x="838" y="223"/>
                    <a:pt x="806" y="237"/>
                    <a:pt x="771" y="249"/>
                  </a:cubicBezTo>
                  <a:cubicBezTo>
                    <a:pt x="744" y="189"/>
                    <a:pt x="713" y="137"/>
                    <a:pt x="684" y="97"/>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7" name="Freeform 197"/>
            <p:cNvSpPr>
              <a:spLocks noChangeArrowheads="1"/>
            </p:cNvSpPr>
            <p:nvPr/>
          </p:nvSpPr>
          <p:spPr bwMode="auto">
            <a:xfrm>
              <a:off x="9064625" y="4341813"/>
              <a:ext cx="274638" cy="274637"/>
            </a:xfrm>
            <a:custGeom>
              <a:avLst/>
              <a:gdLst>
                <a:gd name="T0" fmla="*/ 381 w 761"/>
                <a:gd name="T1" fmla="*/ 760 h 761"/>
                <a:gd name="T2" fmla="*/ 0 w 761"/>
                <a:gd name="T3" fmla="*/ 379 h 761"/>
                <a:gd name="T4" fmla="*/ 381 w 761"/>
                <a:gd name="T5" fmla="*/ 0 h 761"/>
                <a:gd name="T6" fmla="*/ 760 w 761"/>
                <a:gd name="T7" fmla="*/ 379 h 761"/>
                <a:gd name="T8" fmla="*/ 381 w 761"/>
                <a:gd name="T9" fmla="*/ 760 h 761"/>
                <a:gd name="T10" fmla="*/ 381 w 761"/>
                <a:gd name="T11" fmla="*/ 74 h 761"/>
                <a:gd name="T12" fmla="*/ 74 w 761"/>
                <a:gd name="T13" fmla="*/ 379 h 761"/>
                <a:gd name="T14" fmla="*/ 381 w 761"/>
                <a:gd name="T15" fmla="*/ 685 h 761"/>
                <a:gd name="T16" fmla="*/ 686 w 761"/>
                <a:gd name="T17" fmla="*/ 379 h 761"/>
                <a:gd name="T18" fmla="*/ 381 w 761"/>
                <a:gd name="T19" fmla="*/ 74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1" h="761">
                  <a:moveTo>
                    <a:pt x="381" y="760"/>
                  </a:moveTo>
                  <a:cubicBezTo>
                    <a:pt x="170" y="760"/>
                    <a:pt x="0" y="588"/>
                    <a:pt x="0" y="379"/>
                  </a:cubicBezTo>
                  <a:cubicBezTo>
                    <a:pt x="0" y="170"/>
                    <a:pt x="170" y="0"/>
                    <a:pt x="381" y="0"/>
                  </a:cubicBezTo>
                  <a:cubicBezTo>
                    <a:pt x="590" y="0"/>
                    <a:pt x="760" y="170"/>
                    <a:pt x="760" y="379"/>
                  </a:cubicBezTo>
                  <a:cubicBezTo>
                    <a:pt x="760" y="588"/>
                    <a:pt x="590" y="760"/>
                    <a:pt x="381" y="760"/>
                  </a:cubicBezTo>
                  <a:close/>
                  <a:moveTo>
                    <a:pt x="381" y="74"/>
                  </a:moveTo>
                  <a:cubicBezTo>
                    <a:pt x="211" y="74"/>
                    <a:pt x="74" y="210"/>
                    <a:pt x="74" y="379"/>
                  </a:cubicBezTo>
                  <a:cubicBezTo>
                    <a:pt x="74" y="548"/>
                    <a:pt x="212" y="685"/>
                    <a:pt x="381" y="685"/>
                  </a:cubicBezTo>
                  <a:cubicBezTo>
                    <a:pt x="550" y="685"/>
                    <a:pt x="686" y="549"/>
                    <a:pt x="686" y="379"/>
                  </a:cubicBezTo>
                  <a:cubicBezTo>
                    <a:pt x="686" y="211"/>
                    <a:pt x="549" y="74"/>
                    <a:pt x="381" y="74"/>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8" name="Freeform 198"/>
            <p:cNvSpPr>
              <a:spLocks noChangeArrowheads="1"/>
            </p:cNvSpPr>
            <p:nvPr/>
          </p:nvSpPr>
          <p:spPr bwMode="auto">
            <a:xfrm>
              <a:off x="9134475" y="4391025"/>
              <a:ext cx="134938" cy="174625"/>
            </a:xfrm>
            <a:custGeom>
              <a:avLst/>
              <a:gdLst>
                <a:gd name="T0" fmla="*/ 156 w 373"/>
                <a:gd name="T1" fmla="*/ 482 h 483"/>
                <a:gd name="T2" fmla="*/ 156 w 373"/>
                <a:gd name="T3" fmla="*/ 426 h 483"/>
                <a:gd name="T4" fmla="*/ 152 w 373"/>
                <a:gd name="T5" fmla="*/ 426 h 483"/>
                <a:gd name="T6" fmla="*/ 5 w 373"/>
                <a:gd name="T7" fmla="*/ 344 h 483"/>
                <a:gd name="T8" fmla="*/ 67 w 373"/>
                <a:gd name="T9" fmla="*/ 329 h 483"/>
                <a:gd name="T10" fmla="*/ 150 w 373"/>
                <a:gd name="T11" fmla="*/ 364 h 483"/>
                <a:gd name="T12" fmla="*/ 156 w 373"/>
                <a:gd name="T13" fmla="*/ 364 h 483"/>
                <a:gd name="T14" fmla="*/ 156 w 373"/>
                <a:gd name="T15" fmla="*/ 267 h 483"/>
                <a:gd name="T16" fmla="*/ 152 w 373"/>
                <a:gd name="T17" fmla="*/ 265 h 483"/>
                <a:gd name="T18" fmla="*/ 47 w 373"/>
                <a:gd name="T19" fmla="*/ 235 h 483"/>
                <a:gd name="T20" fmla="*/ 46 w 373"/>
                <a:gd name="T21" fmla="*/ 233 h 483"/>
                <a:gd name="T22" fmla="*/ 0 w 373"/>
                <a:gd name="T23" fmla="*/ 161 h 483"/>
                <a:gd name="T24" fmla="*/ 152 w 373"/>
                <a:gd name="T25" fmla="*/ 54 h 483"/>
                <a:gd name="T26" fmla="*/ 156 w 373"/>
                <a:gd name="T27" fmla="*/ 53 h 483"/>
                <a:gd name="T28" fmla="*/ 156 w 373"/>
                <a:gd name="T29" fmla="*/ 0 h 483"/>
                <a:gd name="T30" fmla="*/ 219 w 373"/>
                <a:gd name="T31" fmla="*/ 0 h 483"/>
                <a:gd name="T32" fmla="*/ 219 w 373"/>
                <a:gd name="T33" fmla="*/ 54 h 483"/>
                <a:gd name="T34" fmla="*/ 225 w 373"/>
                <a:gd name="T35" fmla="*/ 54 h 483"/>
                <a:gd name="T36" fmla="*/ 363 w 373"/>
                <a:gd name="T37" fmla="*/ 127 h 483"/>
                <a:gd name="T38" fmla="*/ 302 w 373"/>
                <a:gd name="T39" fmla="*/ 148 h 483"/>
                <a:gd name="T40" fmla="*/ 226 w 373"/>
                <a:gd name="T41" fmla="*/ 118 h 483"/>
                <a:gd name="T42" fmla="*/ 219 w 373"/>
                <a:gd name="T43" fmla="*/ 117 h 483"/>
                <a:gd name="T44" fmla="*/ 219 w 373"/>
                <a:gd name="T45" fmla="*/ 218 h 483"/>
                <a:gd name="T46" fmla="*/ 225 w 373"/>
                <a:gd name="T47" fmla="*/ 220 h 483"/>
                <a:gd name="T48" fmla="*/ 322 w 373"/>
                <a:gd name="T49" fmla="*/ 247 h 483"/>
                <a:gd name="T50" fmla="*/ 346 w 373"/>
                <a:gd name="T51" fmla="*/ 262 h 483"/>
                <a:gd name="T52" fmla="*/ 351 w 373"/>
                <a:gd name="T53" fmla="*/ 267 h 483"/>
                <a:gd name="T54" fmla="*/ 372 w 373"/>
                <a:gd name="T55" fmla="*/ 318 h 483"/>
                <a:gd name="T56" fmla="*/ 225 w 373"/>
                <a:gd name="T57" fmla="*/ 426 h 483"/>
                <a:gd name="T58" fmla="*/ 219 w 373"/>
                <a:gd name="T59" fmla="*/ 426 h 483"/>
                <a:gd name="T60" fmla="*/ 219 w 373"/>
                <a:gd name="T61" fmla="*/ 482 h 483"/>
                <a:gd name="T62" fmla="*/ 156 w 373"/>
                <a:gd name="T63" fmla="*/ 482 h 483"/>
                <a:gd name="T64" fmla="*/ 219 w 373"/>
                <a:gd name="T65" fmla="*/ 364 h 483"/>
                <a:gd name="T66" fmla="*/ 226 w 373"/>
                <a:gd name="T67" fmla="*/ 362 h 483"/>
                <a:gd name="T68" fmla="*/ 310 w 373"/>
                <a:gd name="T69" fmla="*/ 318 h 483"/>
                <a:gd name="T70" fmla="*/ 226 w 373"/>
                <a:gd name="T71" fmla="*/ 276 h 483"/>
                <a:gd name="T72" fmla="*/ 219 w 373"/>
                <a:gd name="T73" fmla="*/ 274 h 483"/>
                <a:gd name="T74" fmla="*/ 219 w 373"/>
                <a:gd name="T75" fmla="*/ 364 h 483"/>
                <a:gd name="T76" fmla="*/ 150 w 373"/>
                <a:gd name="T77" fmla="*/ 117 h 483"/>
                <a:gd name="T78" fmla="*/ 62 w 373"/>
                <a:gd name="T79" fmla="*/ 161 h 483"/>
                <a:gd name="T80" fmla="*/ 150 w 373"/>
                <a:gd name="T81" fmla="*/ 205 h 483"/>
                <a:gd name="T82" fmla="*/ 156 w 373"/>
                <a:gd name="T83" fmla="*/ 206 h 483"/>
                <a:gd name="T84" fmla="*/ 156 w 373"/>
                <a:gd name="T85" fmla="*/ 117 h 483"/>
                <a:gd name="T86" fmla="*/ 150 w 373"/>
                <a:gd name="T87" fmla="*/ 117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3" h="483">
                  <a:moveTo>
                    <a:pt x="156" y="482"/>
                  </a:moveTo>
                  <a:lnTo>
                    <a:pt x="156" y="426"/>
                  </a:lnTo>
                  <a:lnTo>
                    <a:pt x="152" y="426"/>
                  </a:lnTo>
                  <a:cubicBezTo>
                    <a:pt x="77" y="418"/>
                    <a:pt x="21" y="387"/>
                    <a:pt x="5" y="344"/>
                  </a:cubicBezTo>
                  <a:lnTo>
                    <a:pt x="67" y="329"/>
                  </a:lnTo>
                  <a:cubicBezTo>
                    <a:pt x="77" y="343"/>
                    <a:pt x="108" y="358"/>
                    <a:pt x="150" y="364"/>
                  </a:cubicBezTo>
                  <a:lnTo>
                    <a:pt x="156" y="364"/>
                  </a:lnTo>
                  <a:lnTo>
                    <a:pt x="156" y="267"/>
                  </a:lnTo>
                  <a:lnTo>
                    <a:pt x="152" y="265"/>
                  </a:lnTo>
                  <a:cubicBezTo>
                    <a:pt x="94" y="256"/>
                    <a:pt x="62" y="242"/>
                    <a:pt x="47" y="235"/>
                  </a:cubicBezTo>
                  <a:lnTo>
                    <a:pt x="46" y="233"/>
                  </a:lnTo>
                  <a:cubicBezTo>
                    <a:pt x="15" y="214"/>
                    <a:pt x="0" y="188"/>
                    <a:pt x="0" y="161"/>
                  </a:cubicBezTo>
                  <a:cubicBezTo>
                    <a:pt x="0" y="107"/>
                    <a:pt x="62" y="63"/>
                    <a:pt x="152" y="54"/>
                  </a:cubicBezTo>
                  <a:lnTo>
                    <a:pt x="156" y="53"/>
                  </a:lnTo>
                  <a:lnTo>
                    <a:pt x="156" y="0"/>
                  </a:lnTo>
                  <a:lnTo>
                    <a:pt x="219" y="0"/>
                  </a:lnTo>
                  <a:lnTo>
                    <a:pt x="219" y="54"/>
                  </a:lnTo>
                  <a:lnTo>
                    <a:pt x="225" y="54"/>
                  </a:lnTo>
                  <a:cubicBezTo>
                    <a:pt x="291" y="62"/>
                    <a:pt x="343" y="89"/>
                    <a:pt x="363" y="127"/>
                  </a:cubicBezTo>
                  <a:lnTo>
                    <a:pt x="302" y="148"/>
                  </a:lnTo>
                  <a:cubicBezTo>
                    <a:pt x="291" y="136"/>
                    <a:pt x="264" y="123"/>
                    <a:pt x="226" y="118"/>
                  </a:cubicBezTo>
                  <a:lnTo>
                    <a:pt x="219" y="117"/>
                  </a:lnTo>
                  <a:lnTo>
                    <a:pt x="219" y="218"/>
                  </a:lnTo>
                  <a:lnTo>
                    <a:pt x="225" y="220"/>
                  </a:lnTo>
                  <a:cubicBezTo>
                    <a:pt x="266" y="227"/>
                    <a:pt x="299" y="236"/>
                    <a:pt x="322" y="247"/>
                  </a:cubicBezTo>
                  <a:cubicBezTo>
                    <a:pt x="332" y="252"/>
                    <a:pt x="340" y="256"/>
                    <a:pt x="346" y="262"/>
                  </a:cubicBezTo>
                  <a:cubicBezTo>
                    <a:pt x="348" y="264"/>
                    <a:pt x="349" y="265"/>
                    <a:pt x="351" y="267"/>
                  </a:cubicBezTo>
                  <a:cubicBezTo>
                    <a:pt x="364" y="283"/>
                    <a:pt x="372" y="300"/>
                    <a:pt x="372" y="318"/>
                  </a:cubicBezTo>
                  <a:cubicBezTo>
                    <a:pt x="372" y="371"/>
                    <a:pt x="311" y="415"/>
                    <a:pt x="225" y="426"/>
                  </a:cubicBezTo>
                  <a:lnTo>
                    <a:pt x="219" y="426"/>
                  </a:lnTo>
                  <a:lnTo>
                    <a:pt x="219" y="482"/>
                  </a:lnTo>
                  <a:lnTo>
                    <a:pt x="156" y="482"/>
                  </a:lnTo>
                  <a:close/>
                  <a:moveTo>
                    <a:pt x="219" y="364"/>
                  </a:moveTo>
                  <a:lnTo>
                    <a:pt x="226" y="362"/>
                  </a:lnTo>
                  <a:cubicBezTo>
                    <a:pt x="275" y="355"/>
                    <a:pt x="310" y="334"/>
                    <a:pt x="310" y="318"/>
                  </a:cubicBezTo>
                  <a:cubicBezTo>
                    <a:pt x="310" y="305"/>
                    <a:pt x="275" y="283"/>
                    <a:pt x="226" y="276"/>
                  </a:cubicBezTo>
                  <a:lnTo>
                    <a:pt x="219" y="274"/>
                  </a:lnTo>
                  <a:lnTo>
                    <a:pt x="219" y="364"/>
                  </a:lnTo>
                  <a:close/>
                  <a:moveTo>
                    <a:pt x="150" y="117"/>
                  </a:moveTo>
                  <a:cubicBezTo>
                    <a:pt x="96" y="124"/>
                    <a:pt x="62" y="148"/>
                    <a:pt x="62" y="161"/>
                  </a:cubicBezTo>
                  <a:cubicBezTo>
                    <a:pt x="62" y="174"/>
                    <a:pt x="96" y="199"/>
                    <a:pt x="150" y="205"/>
                  </a:cubicBezTo>
                  <a:lnTo>
                    <a:pt x="156" y="206"/>
                  </a:lnTo>
                  <a:lnTo>
                    <a:pt x="156" y="117"/>
                  </a:lnTo>
                  <a:lnTo>
                    <a:pt x="150" y="1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accent2"/>
                </a:solidFill>
              </a:endParaRPr>
            </a:p>
          </p:txBody>
        </p:sp>
      </p:grpSp>
      <p:graphicFrame>
        <p:nvGraphicFramePr>
          <p:cNvPr id="10" name="Table 9"/>
          <p:cNvGraphicFramePr>
            <a:graphicFrameLocks noGrp="1"/>
          </p:cNvGraphicFramePr>
          <p:nvPr/>
        </p:nvGraphicFramePr>
        <p:xfrm>
          <a:off x="8747" y="1211119"/>
          <a:ext cx="9090422" cy="1352635"/>
        </p:xfrm>
        <a:graphic>
          <a:graphicData uri="http://schemas.openxmlformats.org/drawingml/2006/table">
            <a:tbl>
              <a:tblPr firstRow="1" bandRow="1">
                <a:tableStyleId>{5C22544A-7EE6-4342-B048-85BDC9FD1C3A}</a:tableStyleId>
              </a:tblPr>
              <a:tblGrid>
                <a:gridCol w="1300354">
                  <a:extLst>
                    <a:ext uri="{9D8B030D-6E8A-4147-A177-3AD203B41FA5}">
                      <a16:colId xmlns:a16="http://schemas.microsoft.com/office/drawing/2014/main" val="20000"/>
                    </a:ext>
                  </a:extLst>
                </a:gridCol>
                <a:gridCol w="7790068">
                  <a:extLst>
                    <a:ext uri="{9D8B030D-6E8A-4147-A177-3AD203B41FA5}">
                      <a16:colId xmlns:a16="http://schemas.microsoft.com/office/drawing/2014/main" val="20001"/>
                    </a:ext>
                  </a:extLst>
                </a:gridCol>
              </a:tblGrid>
              <a:tr h="539820">
                <a:tc>
                  <a:txBody>
                    <a:bodyPr/>
                    <a:lstStyle/>
                    <a:p>
                      <a:pPr algn="l"/>
                      <a:r>
                        <a:rPr lang="en-US" sz="1000"/>
                        <a:t>LMR Roadmap Strategies</a:t>
                      </a:r>
                    </a:p>
                  </a:txBody>
                  <a:tcPr anchor="ctr">
                    <a:solidFill>
                      <a:schemeClr val="bg1">
                        <a:lumMod val="65000"/>
                      </a:schemeClr>
                    </a:solidFill>
                  </a:tcPr>
                </a:tc>
                <a:tc>
                  <a:txBody>
                    <a:bodyPr/>
                    <a:lstStyle/>
                    <a:p>
                      <a:pPr algn="ctr"/>
                      <a:r>
                        <a:rPr lang="en-US" sz="1000" b="1" i="1">
                          <a:solidFill>
                            <a:schemeClr val="bg1"/>
                          </a:solidFill>
                          <a:ea typeface="Segoe UI Black" panose="020B0A02040204020203" pitchFamily="34" charset="0"/>
                          <a:cs typeface="Segoe UI Black" panose="020B0A02040204020203" pitchFamily="34" charset="0"/>
                        </a:rPr>
                        <a:t>Implementation</a:t>
                      </a:r>
                      <a:r>
                        <a:rPr lang="en-US" sz="1000" b="1" i="1" baseline="0">
                          <a:solidFill>
                            <a:schemeClr val="bg1"/>
                          </a:solidFill>
                          <a:ea typeface="Segoe UI Black" panose="020B0A02040204020203" pitchFamily="34" charset="0"/>
                          <a:cs typeface="Segoe UI Black" panose="020B0A02040204020203" pitchFamily="34" charset="0"/>
                        </a:rPr>
                        <a:t> Projects and Desired Timeline</a:t>
                      </a:r>
                      <a:endParaRPr lang="en-US" sz="1000" b="1" i="1">
                        <a:solidFill>
                          <a:schemeClr val="bg1"/>
                        </a:solidFill>
                        <a:ea typeface="Segoe UI Black" panose="020B0A02040204020203" pitchFamily="34" charset="0"/>
                        <a:cs typeface="Segoe UI Black" panose="020B0A02040204020203" pitchFamily="34" charset="0"/>
                      </a:endParaRPr>
                    </a:p>
                  </a:txBody>
                  <a:tcPr marL="45720" marR="45720" anchor="ctr">
                    <a:lnB w="12700" cap="flat" cmpd="sng" algn="ctr">
                      <a:no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0"/>
                  </a:ext>
                </a:extLst>
              </a:tr>
              <a:tr h="812815">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800" b="1">
                          <a:solidFill>
                            <a:schemeClr val="tx1"/>
                          </a:solidFill>
                          <a:ea typeface="Segoe UI Black" panose="020B0A02040204020203" pitchFamily="34" charset="0"/>
                          <a:cs typeface="Segoe UI Black" panose="020B0A02040204020203" pitchFamily="34" charset="0"/>
                        </a:rPr>
                        <a:t>2. Simplify Useability</a:t>
                      </a:r>
                    </a:p>
                  </a:txBody>
                  <a:tcPr anchor="ctr">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Pct val="100000"/>
                        <a:buFont typeface="+mj-lt"/>
                        <a:buNone/>
                        <a:tabLst/>
                        <a:defRPr/>
                      </a:pPr>
                      <a:endParaRPr kumimoji="0" lang="en-US" sz="700" b="0" i="0" u="none" strike="noStrike" kern="1200" cap="none" spc="0" normalizeH="0" baseline="0" noProof="0">
                        <a:ln>
                          <a:noFill/>
                        </a:ln>
                        <a:solidFill>
                          <a:schemeClr val="tx1"/>
                        </a:solidFill>
                        <a:effectLst/>
                        <a:uLnTx/>
                        <a:uFillTx/>
                        <a:latin typeface="+mn-lt"/>
                        <a:ea typeface="Segoe UI Black" panose="020B0A02040204020203" pitchFamily="34" charset="0"/>
                        <a:cs typeface="Segoe UI Black" panose="020B0A02040204020203" pitchFamily="34" charset="0"/>
                      </a:endParaRP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bl>
          </a:graphicData>
        </a:graphic>
      </p:graphicFrame>
      <p:grpSp>
        <p:nvGrpSpPr>
          <p:cNvPr id="27" name="Group 26"/>
          <p:cNvGrpSpPr/>
          <p:nvPr/>
        </p:nvGrpSpPr>
        <p:grpSpPr>
          <a:xfrm>
            <a:off x="25704" y="1781780"/>
            <a:ext cx="294290" cy="291992"/>
            <a:chOff x="1405" y="2355672"/>
            <a:chExt cx="294290" cy="291992"/>
          </a:xfrm>
        </p:grpSpPr>
        <p:sp>
          <p:nvSpPr>
            <p:cNvPr id="28" name="Rectangle 27"/>
            <p:cNvSpPr/>
            <p:nvPr/>
          </p:nvSpPr>
          <p:spPr>
            <a:xfrm>
              <a:off x="1405" y="2355672"/>
              <a:ext cx="294290" cy="29199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29" name="Group 28"/>
            <p:cNvGrpSpPr/>
            <p:nvPr/>
          </p:nvGrpSpPr>
          <p:grpSpPr>
            <a:xfrm>
              <a:off x="51054" y="2415170"/>
              <a:ext cx="194992" cy="156883"/>
              <a:chOff x="4679950" y="304800"/>
              <a:chExt cx="471488" cy="379413"/>
            </a:xfrm>
            <a:solidFill>
              <a:schemeClr val="bg1"/>
            </a:solidFill>
          </p:grpSpPr>
          <p:sp>
            <p:nvSpPr>
              <p:cNvPr id="30" name="Freeform 113"/>
              <p:cNvSpPr>
                <a:spLocks noChangeArrowheads="1"/>
              </p:cNvSpPr>
              <p:nvPr/>
            </p:nvSpPr>
            <p:spPr bwMode="auto">
              <a:xfrm>
                <a:off x="5041900" y="601663"/>
                <a:ext cx="28575" cy="30162"/>
              </a:xfrm>
              <a:custGeom>
                <a:avLst/>
                <a:gdLst>
                  <a:gd name="T0" fmla="*/ 79 w 80"/>
                  <a:gd name="T1" fmla="*/ 40 h 82"/>
                  <a:gd name="T2" fmla="*/ 75 w 80"/>
                  <a:gd name="T3" fmla="*/ 60 h 82"/>
                  <a:gd name="T4" fmla="*/ 60 w 80"/>
                  <a:gd name="T5" fmla="*/ 75 h 82"/>
                  <a:gd name="T6" fmla="*/ 39 w 80"/>
                  <a:gd name="T7" fmla="*/ 81 h 82"/>
                  <a:gd name="T8" fmla="*/ 19 w 80"/>
                  <a:gd name="T9" fmla="*/ 75 h 82"/>
                  <a:gd name="T10" fmla="*/ 4 w 80"/>
                  <a:gd name="T11" fmla="*/ 60 h 82"/>
                  <a:gd name="T12" fmla="*/ 0 w 80"/>
                  <a:gd name="T13" fmla="*/ 40 h 82"/>
                  <a:gd name="T14" fmla="*/ 4 w 80"/>
                  <a:gd name="T15" fmla="*/ 20 h 82"/>
                  <a:gd name="T16" fmla="*/ 19 w 80"/>
                  <a:gd name="T17" fmla="*/ 5 h 82"/>
                  <a:gd name="T18" fmla="*/ 39 w 80"/>
                  <a:gd name="T19" fmla="*/ 0 h 82"/>
                  <a:gd name="T20" fmla="*/ 60 w 80"/>
                  <a:gd name="T21" fmla="*/ 5 h 82"/>
                  <a:gd name="T22" fmla="*/ 75 w 80"/>
                  <a:gd name="T23" fmla="*/ 20 h 82"/>
                  <a:gd name="T24" fmla="*/ 79 w 80"/>
                  <a:gd name="T25" fmla="*/ 4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2">
                    <a:moveTo>
                      <a:pt x="79" y="40"/>
                    </a:moveTo>
                    <a:cubicBezTo>
                      <a:pt x="79" y="48"/>
                      <a:pt x="78" y="54"/>
                      <a:pt x="75" y="60"/>
                    </a:cubicBezTo>
                    <a:cubicBezTo>
                      <a:pt x="71" y="67"/>
                      <a:pt x="67" y="71"/>
                      <a:pt x="60" y="75"/>
                    </a:cubicBezTo>
                    <a:cubicBezTo>
                      <a:pt x="54" y="79"/>
                      <a:pt x="47" y="81"/>
                      <a:pt x="39" y="81"/>
                    </a:cubicBezTo>
                    <a:cubicBezTo>
                      <a:pt x="31" y="81"/>
                      <a:pt x="25" y="79"/>
                      <a:pt x="19" y="75"/>
                    </a:cubicBezTo>
                    <a:cubicBezTo>
                      <a:pt x="12" y="71"/>
                      <a:pt x="8" y="67"/>
                      <a:pt x="4" y="60"/>
                    </a:cubicBezTo>
                    <a:cubicBezTo>
                      <a:pt x="1" y="54"/>
                      <a:pt x="0" y="47"/>
                      <a:pt x="0" y="40"/>
                    </a:cubicBezTo>
                    <a:cubicBezTo>
                      <a:pt x="0" y="32"/>
                      <a:pt x="1" y="27"/>
                      <a:pt x="4" y="20"/>
                    </a:cubicBezTo>
                    <a:cubicBezTo>
                      <a:pt x="8" y="14"/>
                      <a:pt x="12" y="9"/>
                      <a:pt x="19" y="5"/>
                    </a:cubicBezTo>
                    <a:cubicBezTo>
                      <a:pt x="25" y="1"/>
                      <a:pt x="31" y="0"/>
                      <a:pt x="39" y="0"/>
                    </a:cubicBezTo>
                    <a:cubicBezTo>
                      <a:pt x="47" y="0"/>
                      <a:pt x="54" y="1"/>
                      <a:pt x="60" y="5"/>
                    </a:cubicBezTo>
                    <a:cubicBezTo>
                      <a:pt x="67" y="9"/>
                      <a:pt x="71" y="14"/>
                      <a:pt x="75" y="20"/>
                    </a:cubicBezTo>
                    <a:cubicBezTo>
                      <a:pt x="78" y="27"/>
                      <a:pt x="79" y="33"/>
                      <a:pt x="79" y="4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1" name="Freeform 114"/>
              <p:cNvSpPr>
                <a:spLocks noChangeArrowheads="1"/>
              </p:cNvSpPr>
              <p:nvPr/>
            </p:nvSpPr>
            <p:spPr bwMode="auto">
              <a:xfrm>
                <a:off x="4776788" y="661988"/>
                <a:ext cx="150812" cy="22225"/>
              </a:xfrm>
              <a:custGeom>
                <a:avLst/>
                <a:gdLst>
                  <a:gd name="T0" fmla="*/ 386 w 419"/>
                  <a:gd name="T1" fmla="*/ 62 h 63"/>
                  <a:gd name="T2" fmla="*/ 32 w 419"/>
                  <a:gd name="T3" fmla="*/ 62 h 63"/>
                  <a:gd name="T4" fmla="*/ 0 w 419"/>
                  <a:gd name="T5" fmla="*/ 32 h 63"/>
                  <a:gd name="T6" fmla="*/ 32 w 419"/>
                  <a:gd name="T7" fmla="*/ 0 h 63"/>
                  <a:gd name="T8" fmla="*/ 386 w 419"/>
                  <a:gd name="T9" fmla="*/ 0 h 63"/>
                  <a:gd name="T10" fmla="*/ 418 w 419"/>
                  <a:gd name="T11" fmla="*/ 32 h 63"/>
                  <a:gd name="T12" fmla="*/ 386 w 419"/>
                  <a:gd name="T13" fmla="*/ 62 h 63"/>
                </a:gdLst>
                <a:ahLst/>
                <a:cxnLst>
                  <a:cxn ang="0">
                    <a:pos x="T0" y="T1"/>
                  </a:cxn>
                  <a:cxn ang="0">
                    <a:pos x="T2" y="T3"/>
                  </a:cxn>
                  <a:cxn ang="0">
                    <a:pos x="T4" y="T5"/>
                  </a:cxn>
                  <a:cxn ang="0">
                    <a:pos x="T6" y="T7"/>
                  </a:cxn>
                  <a:cxn ang="0">
                    <a:pos x="T8" y="T9"/>
                  </a:cxn>
                  <a:cxn ang="0">
                    <a:pos x="T10" y="T11"/>
                  </a:cxn>
                  <a:cxn ang="0">
                    <a:pos x="T12" y="T13"/>
                  </a:cxn>
                </a:cxnLst>
                <a:rect l="0" t="0" r="r" b="b"/>
                <a:pathLst>
                  <a:path w="419" h="63">
                    <a:moveTo>
                      <a:pt x="386" y="62"/>
                    </a:moveTo>
                    <a:lnTo>
                      <a:pt x="32" y="62"/>
                    </a:lnTo>
                    <a:cubicBezTo>
                      <a:pt x="14" y="62"/>
                      <a:pt x="0" y="49"/>
                      <a:pt x="0" y="32"/>
                    </a:cubicBezTo>
                    <a:cubicBezTo>
                      <a:pt x="0" y="15"/>
                      <a:pt x="14" y="0"/>
                      <a:pt x="32" y="0"/>
                    </a:cubicBezTo>
                    <a:lnTo>
                      <a:pt x="386" y="0"/>
                    </a:lnTo>
                    <a:cubicBezTo>
                      <a:pt x="404" y="0"/>
                      <a:pt x="418" y="15"/>
                      <a:pt x="418" y="32"/>
                    </a:cubicBezTo>
                    <a:cubicBezTo>
                      <a:pt x="418" y="49"/>
                      <a:pt x="404" y="62"/>
                      <a:pt x="386" y="6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2" name="Freeform 115"/>
              <p:cNvSpPr>
                <a:spLocks noChangeArrowheads="1"/>
              </p:cNvSpPr>
              <p:nvPr/>
            </p:nvSpPr>
            <p:spPr bwMode="auto">
              <a:xfrm>
                <a:off x="4962525" y="304800"/>
                <a:ext cx="188913" cy="379413"/>
              </a:xfrm>
              <a:custGeom>
                <a:avLst/>
                <a:gdLst>
                  <a:gd name="T0" fmla="*/ 397 w 524"/>
                  <a:gd name="T1" fmla="*/ 0 h 1055"/>
                  <a:gd name="T2" fmla="*/ 126 w 524"/>
                  <a:gd name="T3" fmla="*/ 0 h 1055"/>
                  <a:gd name="T4" fmla="*/ 0 w 524"/>
                  <a:gd name="T5" fmla="*/ 126 h 1055"/>
                  <a:gd name="T6" fmla="*/ 0 w 524"/>
                  <a:gd name="T7" fmla="*/ 177 h 1055"/>
                  <a:gd name="T8" fmla="*/ 62 w 524"/>
                  <a:gd name="T9" fmla="*/ 177 h 1055"/>
                  <a:gd name="T10" fmla="*/ 62 w 524"/>
                  <a:gd name="T11" fmla="*/ 126 h 1055"/>
                  <a:gd name="T12" fmla="*/ 126 w 524"/>
                  <a:gd name="T13" fmla="*/ 64 h 1055"/>
                  <a:gd name="T14" fmla="*/ 397 w 524"/>
                  <a:gd name="T15" fmla="*/ 64 h 1055"/>
                  <a:gd name="T16" fmla="*/ 461 w 524"/>
                  <a:gd name="T17" fmla="*/ 126 h 1055"/>
                  <a:gd name="T18" fmla="*/ 461 w 524"/>
                  <a:gd name="T19" fmla="*/ 928 h 1055"/>
                  <a:gd name="T20" fmla="*/ 397 w 524"/>
                  <a:gd name="T21" fmla="*/ 992 h 1055"/>
                  <a:gd name="T22" fmla="*/ 16 w 524"/>
                  <a:gd name="T23" fmla="*/ 992 h 1055"/>
                  <a:gd name="T24" fmla="*/ 126 w 524"/>
                  <a:gd name="T25" fmla="*/ 1054 h 1055"/>
                  <a:gd name="T26" fmla="*/ 397 w 524"/>
                  <a:gd name="T27" fmla="*/ 1054 h 1055"/>
                  <a:gd name="T28" fmla="*/ 523 w 524"/>
                  <a:gd name="T29" fmla="*/ 928 h 1055"/>
                  <a:gd name="T30" fmla="*/ 523 w 524"/>
                  <a:gd name="T31" fmla="*/ 126 h 1055"/>
                  <a:gd name="T32" fmla="*/ 397 w 524"/>
                  <a:gd name="T33" fmla="*/ 0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1055">
                    <a:moveTo>
                      <a:pt x="397" y="0"/>
                    </a:moveTo>
                    <a:lnTo>
                      <a:pt x="126" y="0"/>
                    </a:lnTo>
                    <a:cubicBezTo>
                      <a:pt x="56" y="0"/>
                      <a:pt x="0" y="58"/>
                      <a:pt x="0" y="126"/>
                    </a:cubicBezTo>
                    <a:lnTo>
                      <a:pt x="0" y="177"/>
                    </a:lnTo>
                    <a:lnTo>
                      <a:pt x="62" y="177"/>
                    </a:lnTo>
                    <a:lnTo>
                      <a:pt x="62" y="126"/>
                    </a:lnTo>
                    <a:cubicBezTo>
                      <a:pt x="62" y="91"/>
                      <a:pt x="91" y="64"/>
                      <a:pt x="126" y="64"/>
                    </a:cubicBezTo>
                    <a:lnTo>
                      <a:pt x="397" y="64"/>
                    </a:lnTo>
                    <a:cubicBezTo>
                      <a:pt x="432" y="64"/>
                      <a:pt x="461" y="91"/>
                      <a:pt x="461" y="126"/>
                    </a:cubicBezTo>
                    <a:lnTo>
                      <a:pt x="461" y="928"/>
                    </a:lnTo>
                    <a:cubicBezTo>
                      <a:pt x="461" y="963"/>
                      <a:pt x="432" y="992"/>
                      <a:pt x="397" y="992"/>
                    </a:cubicBezTo>
                    <a:lnTo>
                      <a:pt x="16" y="992"/>
                    </a:lnTo>
                    <a:cubicBezTo>
                      <a:pt x="38" y="1029"/>
                      <a:pt x="80" y="1054"/>
                      <a:pt x="126" y="1054"/>
                    </a:cubicBezTo>
                    <a:lnTo>
                      <a:pt x="397" y="1054"/>
                    </a:lnTo>
                    <a:cubicBezTo>
                      <a:pt x="467" y="1054"/>
                      <a:pt x="523" y="999"/>
                      <a:pt x="523" y="928"/>
                    </a:cubicBezTo>
                    <a:lnTo>
                      <a:pt x="523" y="126"/>
                    </a:lnTo>
                    <a:cubicBezTo>
                      <a:pt x="523" y="58"/>
                      <a:pt x="467" y="0"/>
                      <a:pt x="39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3" name="Freeform 116"/>
              <p:cNvSpPr>
                <a:spLocks noChangeArrowheads="1"/>
              </p:cNvSpPr>
              <p:nvPr/>
            </p:nvSpPr>
            <p:spPr bwMode="auto">
              <a:xfrm>
                <a:off x="5016500" y="354013"/>
                <a:ext cx="82550" cy="23812"/>
              </a:xfrm>
              <a:custGeom>
                <a:avLst/>
                <a:gdLst>
                  <a:gd name="T0" fmla="*/ 195 w 228"/>
                  <a:gd name="T1" fmla="*/ 63 h 64"/>
                  <a:gd name="T2" fmla="*/ 32 w 228"/>
                  <a:gd name="T3" fmla="*/ 63 h 64"/>
                  <a:gd name="T4" fmla="*/ 0 w 228"/>
                  <a:gd name="T5" fmla="*/ 31 h 64"/>
                  <a:gd name="T6" fmla="*/ 32 w 228"/>
                  <a:gd name="T7" fmla="*/ 0 h 64"/>
                  <a:gd name="T8" fmla="*/ 195 w 228"/>
                  <a:gd name="T9" fmla="*/ 0 h 64"/>
                  <a:gd name="T10" fmla="*/ 227 w 228"/>
                  <a:gd name="T11" fmla="*/ 31 h 64"/>
                  <a:gd name="T12" fmla="*/ 195 w 228"/>
                  <a:gd name="T13" fmla="*/ 63 h 64"/>
                </a:gdLst>
                <a:ahLst/>
                <a:cxnLst>
                  <a:cxn ang="0">
                    <a:pos x="T0" y="T1"/>
                  </a:cxn>
                  <a:cxn ang="0">
                    <a:pos x="T2" y="T3"/>
                  </a:cxn>
                  <a:cxn ang="0">
                    <a:pos x="T4" y="T5"/>
                  </a:cxn>
                  <a:cxn ang="0">
                    <a:pos x="T6" y="T7"/>
                  </a:cxn>
                  <a:cxn ang="0">
                    <a:pos x="T8" y="T9"/>
                  </a:cxn>
                  <a:cxn ang="0">
                    <a:pos x="T10" y="T11"/>
                  </a:cxn>
                  <a:cxn ang="0">
                    <a:pos x="T12" y="T13"/>
                  </a:cxn>
                </a:cxnLst>
                <a:rect l="0" t="0" r="r" b="b"/>
                <a:pathLst>
                  <a:path w="228" h="64">
                    <a:moveTo>
                      <a:pt x="195" y="63"/>
                    </a:moveTo>
                    <a:lnTo>
                      <a:pt x="32" y="63"/>
                    </a:lnTo>
                    <a:cubicBezTo>
                      <a:pt x="15" y="63"/>
                      <a:pt x="0" y="47"/>
                      <a:pt x="0" y="31"/>
                    </a:cubicBezTo>
                    <a:cubicBezTo>
                      <a:pt x="0" y="14"/>
                      <a:pt x="15" y="0"/>
                      <a:pt x="32" y="0"/>
                    </a:cubicBezTo>
                    <a:lnTo>
                      <a:pt x="195" y="0"/>
                    </a:lnTo>
                    <a:cubicBezTo>
                      <a:pt x="212" y="0"/>
                      <a:pt x="227" y="14"/>
                      <a:pt x="227" y="31"/>
                    </a:cubicBezTo>
                    <a:cubicBezTo>
                      <a:pt x="227" y="47"/>
                      <a:pt x="212" y="63"/>
                      <a:pt x="195" y="6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4" name="Freeform 117"/>
              <p:cNvSpPr>
                <a:spLocks noChangeArrowheads="1"/>
              </p:cNvSpPr>
              <p:nvPr/>
            </p:nvSpPr>
            <p:spPr bwMode="auto">
              <a:xfrm>
                <a:off x="4679950" y="393700"/>
                <a:ext cx="344488" cy="241300"/>
              </a:xfrm>
              <a:custGeom>
                <a:avLst/>
                <a:gdLst>
                  <a:gd name="T0" fmla="*/ 831 w 958"/>
                  <a:gd name="T1" fmla="*/ 0 h 671"/>
                  <a:gd name="T2" fmla="*/ 126 w 958"/>
                  <a:gd name="T3" fmla="*/ 0 h 671"/>
                  <a:gd name="T4" fmla="*/ 0 w 958"/>
                  <a:gd name="T5" fmla="*/ 126 h 671"/>
                  <a:gd name="T6" fmla="*/ 0 w 958"/>
                  <a:gd name="T7" fmla="*/ 544 h 671"/>
                  <a:gd name="T8" fmla="*/ 126 w 958"/>
                  <a:gd name="T9" fmla="*/ 670 h 671"/>
                  <a:gd name="T10" fmla="*/ 831 w 958"/>
                  <a:gd name="T11" fmla="*/ 670 h 671"/>
                  <a:gd name="T12" fmla="*/ 957 w 958"/>
                  <a:gd name="T13" fmla="*/ 544 h 671"/>
                  <a:gd name="T14" fmla="*/ 957 w 958"/>
                  <a:gd name="T15" fmla="*/ 126 h 671"/>
                  <a:gd name="T16" fmla="*/ 831 w 958"/>
                  <a:gd name="T17" fmla="*/ 0 h 671"/>
                  <a:gd name="T18" fmla="*/ 893 w 958"/>
                  <a:gd name="T19" fmla="*/ 544 h 671"/>
                  <a:gd name="T20" fmla="*/ 831 w 958"/>
                  <a:gd name="T21" fmla="*/ 608 h 671"/>
                  <a:gd name="T22" fmla="*/ 126 w 958"/>
                  <a:gd name="T23" fmla="*/ 608 h 671"/>
                  <a:gd name="T24" fmla="*/ 62 w 958"/>
                  <a:gd name="T25" fmla="*/ 544 h 671"/>
                  <a:gd name="T26" fmla="*/ 62 w 958"/>
                  <a:gd name="T27" fmla="*/ 126 h 671"/>
                  <a:gd name="T28" fmla="*/ 126 w 958"/>
                  <a:gd name="T29" fmla="*/ 62 h 671"/>
                  <a:gd name="T30" fmla="*/ 831 w 958"/>
                  <a:gd name="T31" fmla="*/ 62 h 671"/>
                  <a:gd name="T32" fmla="*/ 893 w 958"/>
                  <a:gd name="T33" fmla="*/ 126 h 671"/>
                  <a:gd name="T34" fmla="*/ 893 w 958"/>
                  <a:gd name="T35" fmla="*/ 544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8" h="671">
                    <a:moveTo>
                      <a:pt x="831" y="0"/>
                    </a:moveTo>
                    <a:lnTo>
                      <a:pt x="126" y="0"/>
                    </a:lnTo>
                    <a:cubicBezTo>
                      <a:pt x="55" y="0"/>
                      <a:pt x="0" y="56"/>
                      <a:pt x="0" y="126"/>
                    </a:cubicBezTo>
                    <a:lnTo>
                      <a:pt x="0" y="544"/>
                    </a:lnTo>
                    <a:cubicBezTo>
                      <a:pt x="0" y="614"/>
                      <a:pt x="55" y="670"/>
                      <a:pt x="126" y="670"/>
                    </a:cubicBezTo>
                    <a:lnTo>
                      <a:pt x="831" y="670"/>
                    </a:lnTo>
                    <a:cubicBezTo>
                      <a:pt x="899" y="670"/>
                      <a:pt x="957" y="614"/>
                      <a:pt x="957" y="544"/>
                    </a:cubicBezTo>
                    <a:lnTo>
                      <a:pt x="957" y="126"/>
                    </a:lnTo>
                    <a:cubicBezTo>
                      <a:pt x="957" y="56"/>
                      <a:pt x="899" y="0"/>
                      <a:pt x="831" y="0"/>
                    </a:cubicBezTo>
                    <a:close/>
                    <a:moveTo>
                      <a:pt x="893" y="544"/>
                    </a:moveTo>
                    <a:cubicBezTo>
                      <a:pt x="893" y="579"/>
                      <a:pt x="864" y="608"/>
                      <a:pt x="831" y="608"/>
                    </a:cubicBezTo>
                    <a:lnTo>
                      <a:pt x="126" y="608"/>
                    </a:lnTo>
                    <a:cubicBezTo>
                      <a:pt x="90" y="608"/>
                      <a:pt x="62" y="579"/>
                      <a:pt x="62" y="544"/>
                    </a:cubicBezTo>
                    <a:lnTo>
                      <a:pt x="62" y="126"/>
                    </a:lnTo>
                    <a:cubicBezTo>
                      <a:pt x="62" y="91"/>
                      <a:pt x="90" y="62"/>
                      <a:pt x="126" y="62"/>
                    </a:cubicBezTo>
                    <a:lnTo>
                      <a:pt x="831" y="62"/>
                    </a:lnTo>
                    <a:cubicBezTo>
                      <a:pt x="864" y="62"/>
                      <a:pt x="893" y="91"/>
                      <a:pt x="893" y="126"/>
                    </a:cubicBezTo>
                    <a:lnTo>
                      <a:pt x="893" y="54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sp>
        <p:nvSpPr>
          <p:cNvPr id="78" name="Flowchart: Internal Storage 77"/>
          <p:cNvSpPr/>
          <p:nvPr/>
        </p:nvSpPr>
        <p:spPr>
          <a:xfrm>
            <a:off x="1306581" y="1614621"/>
            <a:ext cx="1907853" cy="131858"/>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2023-2025</a:t>
            </a:r>
          </a:p>
        </p:txBody>
      </p:sp>
      <p:sp>
        <p:nvSpPr>
          <p:cNvPr id="79" name="Flowchart: Internal Storage 78"/>
          <p:cNvSpPr/>
          <p:nvPr/>
        </p:nvSpPr>
        <p:spPr>
          <a:xfrm>
            <a:off x="3230631" y="1615198"/>
            <a:ext cx="1981578" cy="131280"/>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2025-2027</a:t>
            </a:r>
          </a:p>
        </p:txBody>
      </p:sp>
      <p:sp>
        <p:nvSpPr>
          <p:cNvPr id="80" name="Flowchart: Internal Storage 79"/>
          <p:cNvSpPr/>
          <p:nvPr/>
        </p:nvSpPr>
        <p:spPr>
          <a:xfrm>
            <a:off x="5223322" y="1615198"/>
            <a:ext cx="1951149" cy="131281"/>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2027-2029</a:t>
            </a:r>
          </a:p>
        </p:txBody>
      </p:sp>
      <p:sp>
        <p:nvSpPr>
          <p:cNvPr id="82" name="Flowchart: Internal Storage 81"/>
          <p:cNvSpPr/>
          <p:nvPr/>
        </p:nvSpPr>
        <p:spPr>
          <a:xfrm>
            <a:off x="7192490" y="1616722"/>
            <a:ext cx="1906395" cy="129756"/>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2029-2031</a:t>
            </a:r>
          </a:p>
        </p:txBody>
      </p:sp>
      <p:sp>
        <p:nvSpPr>
          <p:cNvPr id="104" name="Flowchart: Internal Storage 103"/>
          <p:cNvSpPr/>
          <p:nvPr/>
        </p:nvSpPr>
        <p:spPr>
          <a:xfrm>
            <a:off x="2389069" y="1764065"/>
            <a:ext cx="1932476" cy="128016"/>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2.1 Channel Nomenclature</a:t>
            </a:r>
          </a:p>
        </p:txBody>
      </p:sp>
      <p:sp>
        <p:nvSpPr>
          <p:cNvPr id="112" name="Slide Number Placeholder 1"/>
          <p:cNvSpPr txBox="1">
            <a:spLocks/>
          </p:cNvSpPr>
          <p:nvPr/>
        </p:nvSpPr>
        <p:spPr>
          <a:xfrm>
            <a:off x="8873810" y="5813286"/>
            <a:ext cx="138268" cy="201168"/>
          </a:xfrm>
          <a:prstGeom prst="rect">
            <a:avLst/>
          </a:prstGeom>
        </p:spPr>
        <p:txBody>
          <a:bodyPr vert="horz" lIns="0" tIns="0" rIns="0" bIns="0" rtlCol="0" anchor="ctr"/>
          <a:lstStyle>
            <a:defPPr>
              <a:defRPr lang="en-US"/>
            </a:defPPr>
            <a:lvl1pPr marL="0" algn="r" defTabSz="914400" rtl="0" eaLnBrk="1" latinLnBrk="0" hangingPunct="1">
              <a:defRPr lang="en-US" sz="600" kern="1200" smtClean="0">
                <a:gradFill>
                  <a:gsLst>
                    <a:gs pos="0">
                      <a:schemeClr val="bg1">
                        <a:lumMod val="65000"/>
                      </a:schemeClr>
                    </a:gs>
                    <a:gs pos="98000">
                      <a:schemeClr val="bg1">
                        <a:lumMod val="65000"/>
                      </a:schemeClr>
                    </a:gs>
                  </a:gsLst>
                  <a:lin ang="5400000" scaled="0"/>
                </a:gra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CEE2C88-6C8F-484D-AF69-578F576B1F44}" type="slidenum">
              <a:rPr lang="en-US"/>
              <a:pPr/>
              <a:t>14</a:t>
            </a:fld>
            <a:endParaRPr lang="en-US"/>
          </a:p>
        </p:txBody>
      </p:sp>
      <p:sp>
        <p:nvSpPr>
          <p:cNvPr id="117" name="Flowchart: Internal Storage 116"/>
          <p:cNvSpPr/>
          <p:nvPr/>
        </p:nvSpPr>
        <p:spPr>
          <a:xfrm>
            <a:off x="3635453" y="1917179"/>
            <a:ext cx="1587869" cy="140182"/>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2.2 Code Plug Redesign</a:t>
            </a:r>
          </a:p>
        </p:txBody>
      </p:sp>
      <p:sp>
        <p:nvSpPr>
          <p:cNvPr id="35" name="Content Placeholder 2"/>
          <p:cNvSpPr txBox="1">
            <a:spLocks/>
          </p:cNvSpPr>
          <p:nvPr/>
        </p:nvSpPr>
        <p:spPr>
          <a:xfrm>
            <a:off x="143196" y="2594468"/>
            <a:ext cx="8619804" cy="3406282"/>
          </a:xfrm>
          <a:prstGeom prst="rect">
            <a:avLst/>
          </a:prstGeom>
        </p:spPr>
        <p:txBody>
          <a:bodyPr>
            <a:normAutofit fontScale="92500"/>
          </a:bodyPr>
          <a:lstStyle>
            <a:lvl1pPr marL="173038" indent="-173038" algn="l" defTabSz="914400" rtl="0" eaLnBrk="1" latinLnBrk="0" hangingPunct="1">
              <a:lnSpc>
                <a:spcPct val="90000"/>
              </a:lnSpc>
              <a:spcBef>
                <a:spcPts val="1200"/>
              </a:spcBef>
              <a:buClr>
                <a:srgbClr val="0072C8"/>
              </a:buClr>
              <a:buSzPct val="110000"/>
              <a:buFont typeface="Wingdings" panose="05000000000000000000" pitchFamily="2" charset="2"/>
              <a:buChar char="§"/>
              <a:defRPr lang="en-US" sz="16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1pPr>
            <a:lvl2pPr marL="323850" indent="-150813" algn="l" defTabSz="914400" rtl="0" eaLnBrk="1" latinLnBrk="0" hangingPunct="1">
              <a:lnSpc>
                <a:spcPct val="90000"/>
              </a:lnSpc>
              <a:spcBef>
                <a:spcPts val="600"/>
              </a:spcBef>
              <a:buClr>
                <a:srgbClr val="CDCDCD"/>
              </a:buClr>
              <a:buSzPct val="110000"/>
              <a:buFont typeface="Wingdings" panose="05000000000000000000" pitchFamily="2" charset="2"/>
              <a:buChar char="§"/>
              <a:defRPr lang="en-US" sz="14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2pPr>
            <a:lvl3pPr marL="457200" indent="-133350" algn="l" defTabSz="914400" rtl="0" eaLnBrk="1" latinLnBrk="0" hangingPunct="1">
              <a:lnSpc>
                <a:spcPct val="90000"/>
              </a:lnSpc>
              <a:spcBef>
                <a:spcPts val="400"/>
              </a:spcBef>
              <a:buClr>
                <a:srgbClr val="CDCDCD"/>
              </a:buClr>
              <a:buSzPct val="110000"/>
              <a:buFont typeface="Wingdings" panose="05000000000000000000" pitchFamily="2" charset="2"/>
              <a:buChar char="§"/>
              <a:defRPr lang="en-US" sz="12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3pPr>
            <a:lvl4pPr marL="590550" indent="-133350" algn="l" defTabSz="914400" rtl="0" eaLnBrk="1" latinLnBrk="0" hangingPunct="1">
              <a:lnSpc>
                <a:spcPct val="90000"/>
              </a:lnSpc>
              <a:spcBef>
                <a:spcPts val="300"/>
              </a:spcBef>
              <a:buClr>
                <a:srgbClr val="CDCDCD"/>
              </a:buClr>
              <a:buSzPct val="110000"/>
              <a:buFont typeface="Wingdings" panose="05000000000000000000" pitchFamily="2" charset="2"/>
              <a:buChar char="§"/>
              <a:defRPr lang="en-US" sz="11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4pPr>
            <a:lvl5pPr marL="704850" indent="-111125" algn="l" defTabSz="914400" rtl="0" eaLnBrk="1" latinLnBrk="0" hangingPunct="1">
              <a:lnSpc>
                <a:spcPct val="90000"/>
              </a:lnSpc>
              <a:spcBef>
                <a:spcPts val="300"/>
              </a:spcBef>
              <a:buClr>
                <a:srgbClr val="CDCDCD"/>
              </a:buClr>
              <a:buSzPct val="110000"/>
              <a:buFont typeface="Wingdings" panose="05000000000000000000" pitchFamily="2" charset="2"/>
              <a:buChar char="§"/>
              <a:defRPr lang="en-US" sz="1100" kern="1200" spc="0" baseline="0" dirty="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3037" lvl="1" indent="0">
              <a:lnSpc>
                <a:spcPct val="130000"/>
              </a:lnSpc>
              <a:buClr>
                <a:srgbClr val="C00000"/>
              </a:buClr>
              <a:buNone/>
            </a:pPr>
            <a:r>
              <a:rPr lang="en-US" sz="1200" b="1"/>
              <a:t>Strategy 2 builds on the other strategies to enable future technology support.  Useability, Interoperability, and Scalability are key outcomes of this strategy. Internal restructure and formalization will enable ease of subscriber use (both internal and external) allowing increased support while reducing Total Cost of Ownership.</a:t>
            </a:r>
          </a:p>
          <a:p>
            <a:pPr marL="173037" lvl="1" indent="0">
              <a:lnSpc>
                <a:spcPct val="130000"/>
              </a:lnSpc>
              <a:buClr>
                <a:srgbClr val="C00000"/>
              </a:buClr>
              <a:buNone/>
            </a:pPr>
            <a:r>
              <a:rPr lang="en-US" sz="1200" b="1"/>
              <a:t>Projects include:</a:t>
            </a:r>
          </a:p>
          <a:p>
            <a:pPr lvl="1">
              <a:lnSpc>
                <a:spcPct val="130000"/>
              </a:lnSpc>
              <a:buClr>
                <a:srgbClr val="C00000"/>
              </a:buClr>
            </a:pPr>
            <a:r>
              <a:rPr lang="en-US" sz="1200" b="1">
                <a:solidFill>
                  <a:srgbClr val="C00000"/>
                </a:solidFill>
              </a:rPr>
              <a:t>2.1</a:t>
            </a:r>
            <a:r>
              <a:rPr lang="en-US" sz="1200">
                <a:solidFill>
                  <a:srgbClr val="C00000"/>
                </a:solidFill>
              </a:rPr>
              <a:t> Channel nomenclature - </a:t>
            </a:r>
            <a:r>
              <a:rPr lang="en-US" sz="1200" kern="100">
                <a:solidFill>
                  <a:srgbClr val="C00000"/>
                </a:solidFill>
                <a:ea typeface="Times New Roman" panose="02020603050405020304" pitchFamily="18" charset="0"/>
              </a:rPr>
              <a:t>due to the complexities of inconsistent channel/talk group naming the WSP will incorporate the channel nomenclature defined within the </a:t>
            </a:r>
            <a:r>
              <a:rPr lang="en-US" sz="1200" i="1" kern="100">
                <a:solidFill>
                  <a:srgbClr val="C00000"/>
                </a:solidFill>
                <a:ea typeface="Times New Roman" panose="02020603050405020304" pitchFamily="18" charset="0"/>
              </a:rPr>
              <a:t>APCO/NPSTC Standard Channel Nomenclature for Public Safety Interoperability Channels Standard</a:t>
            </a:r>
            <a:r>
              <a:rPr lang="en-US" sz="1200" kern="100">
                <a:solidFill>
                  <a:srgbClr val="C00000"/>
                </a:solidFill>
                <a:ea typeface="Times New Roman" panose="02020603050405020304" pitchFamily="18" charset="0"/>
              </a:rPr>
              <a:t>.</a:t>
            </a:r>
            <a:endParaRPr lang="en-US" sz="1200">
              <a:solidFill>
                <a:srgbClr val="C00000"/>
              </a:solidFill>
            </a:endParaRPr>
          </a:p>
          <a:p>
            <a:pPr lvl="1">
              <a:lnSpc>
                <a:spcPct val="130000"/>
              </a:lnSpc>
              <a:buClr>
                <a:srgbClr val="C00000"/>
              </a:buClr>
            </a:pPr>
            <a:r>
              <a:rPr lang="en-US" sz="1200" b="1">
                <a:solidFill>
                  <a:srgbClr val="C00000"/>
                </a:solidFill>
              </a:rPr>
              <a:t>2.2</a:t>
            </a:r>
            <a:r>
              <a:rPr lang="en-US" sz="1200">
                <a:solidFill>
                  <a:srgbClr val="C00000"/>
                </a:solidFill>
              </a:rPr>
              <a:t> Code Plug Redesign – We will work with Allied agencies to reduce the complexity and duplications between partner agencies.</a:t>
            </a:r>
          </a:p>
          <a:p>
            <a:pPr lvl="1">
              <a:lnSpc>
                <a:spcPct val="130000"/>
              </a:lnSpc>
              <a:buClr>
                <a:srgbClr val="C00000"/>
              </a:buClr>
            </a:pPr>
            <a:r>
              <a:rPr lang="en-US" sz="1200" b="1"/>
              <a:t>2.3</a:t>
            </a:r>
            <a:r>
              <a:rPr lang="en-US" sz="1200"/>
              <a:t> Dispatch Tile Redesign - District tiles are at capacity and not able to incorporate additional technologies, such as LTE.</a:t>
            </a:r>
          </a:p>
          <a:p>
            <a:pPr lvl="1">
              <a:lnSpc>
                <a:spcPct val="130000"/>
              </a:lnSpc>
              <a:buClr>
                <a:srgbClr val="C00000"/>
              </a:buClr>
            </a:pPr>
            <a:r>
              <a:rPr lang="en-US" sz="1200" b="1">
                <a:solidFill>
                  <a:srgbClr val="C00000"/>
                </a:solidFill>
              </a:rPr>
              <a:t>2.4</a:t>
            </a:r>
            <a:r>
              <a:rPr lang="en-US" sz="1200">
                <a:solidFill>
                  <a:srgbClr val="C00000"/>
                </a:solidFill>
              </a:rPr>
              <a:t> Training will address subscriber, dispatch, system administration and repeatable practices ensuring consistent statewide application.</a:t>
            </a:r>
          </a:p>
          <a:p>
            <a:pPr lvl="1">
              <a:lnSpc>
                <a:spcPct val="130000"/>
              </a:lnSpc>
              <a:buClr>
                <a:srgbClr val="C00000"/>
              </a:buClr>
            </a:pPr>
            <a:r>
              <a:rPr lang="en-US" sz="1200" b="1">
                <a:solidFill>
                  <a:srgbClr val="C00000"/>
                </a:solidFill>
              </a:rPr>
              <a:t>2.5</a:t>
            </a:r>
            <a:r>
              <a:rPr lang="en-US" sz="1200">
                <a:solidFill>
                  <a:srgbClr val="C00000"/>
                </a:solidFill>
              </a:rPr>
              <a:t> LMR Infrastructure Replacement addresses end of life hardware such as consolettes.</a:t>
            </a:r>
          </a:p>
          <a:p>
            <a:pPr lvl="1">
              <a:lnSpc>
                <a:spcPct val="130000"/>
              </a:lnSpc>
              <a:buClr>
                <a:srgbClr val="C00000"/>
              </a:buClr>
            </a:pPr>
            <a:endParaRPr lang="en-US" sz="1200"/>
          </a:p>
          <a:p>
            <a:pPr lvl="1">
              <a:lnSpc>
                <a:spcPct val="130000"/>
              </a:lnSpc>
              <a:buClr>
                <a:srgbClr val="C00000"/>
              </a:buClr>
            </a:pPr>
            <a:endParaRPr lang="en-US" sz="1200"/>
          </a:p>
          <a:p>
            <a:pPr lvl="1">
              <a:lnSpc>
                <a:spcPct val="130000"/>
              </a:lnSpc>
              <a:buClr>
                <a:srgbClr val="C00000"/>
              </a:buClr>
            </a:pPr>
            <a:endParaRPr lang="en-US" sz="1200"/>
          </a:p>
        </p:txBody>
      </p:sp>
      <p:sp>
        <p:nvSpPr>
          <p:cNvPr id="2" name="Flowchart: Internal Storage 1">
            <a:extLst>
              <a:ext uri="{FF2B5EF4-FFF2-40B4-BE49-F238E27FC236}">
                <a16:creationId xmlns:a16="http://schemas.microsoft.com/office/drawing/2014/main" id="{B74BD67A-6690-586B-48F5-C7F39AC3ACDE}"/>
              </a:ext>
            </a:extLst>
          </p:cNvPr>
          <p:cNvSpPr/>
          <p:nvPr/>
        </p:nvSpPr>
        <p:spPr>
          <a:xfrm>
            <a:off x="5204739" y="2095498"/>
            <a:ext cx="1963982" cy="128016"/>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2.3 Dispatch Tile Redesign</a:t>
            </a:r>
          </a:p>
        </p:txBody>
      </p:sp>
      <p:sp>
        <p:nvSpPr>
          <p:cNvPr id="6" name="Flowchart: Internal Storage 5">
            <a:extLst>
              <a:ext uri="{FF2B5EF4-FFF2-40B4-BE49-F238E27FC236}">
                <a16:creationId xmlns:a16="http://schemas.microsoft.com/office/drawing/2014/main" id="{70B14804-B4C6-39AC-619D-072C8A40A60C}"/>
              </a:ext>
            </a:extLst>
          </p:cNvPr>
          <p:cNvSpPr/>
          <p:nvPr/>
        </p:nvSpPr>
        <p:spPr>
          <a:xfrm>
            <a:off x="2389070" y="2181814"/>
            <a:ext cx="1968299" cy="133650"/>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2.4 Training</a:t>
            </a:r>
          </a:p>
        </p:txBody>
      </p:sp>
      <p:sp>
        <p:nvSpPr>
          <p:cNvPr id="7" name="Flowchart: Internal Storage 6">
            <a:extLst>
              <a:ext uri="{FF2B5EF4-FFF2-40B4-BE49-F238E27FC236}">
                <a16:creationId xmlns:a16="http://schemas.microsoft.com/office/drawing/2014/main" id="{434C0D54-E020-48B3-6985-BCA6C90B5C51}"/>
              </a:ext>
            </a:extLst>
          </p:cNvPr>
          <p:cNvSpPr/>
          <p:nvPr/>
        </p:nvSpPr>
        <p:spPr>
          <a:xfrm>
            <a:off x="3567273" y="2359800"/>
            <a:ext cx="2400141" cy="162430"/>
          </a:xfrm>
          <a:prstGeom prst="flowChartInternalStorag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2.5 Communication Infrastructure Replacement                                                                              </a:t>
            </a:r>
          </a:p>
        </p:txBody>
      </p:sp>
    </p:spTree>
    <p:extLst>
      <p:ext uri="{BB962C8B-B14F-4D97-AF65-F5344CB8AC3E}">
        <p14:creationId xmlns:p14="http://schemas.microsoft.com/office/powerpoint/2010/main" val="27812082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857250"/>
            <a:ext cx="9144000" cy="38390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0144" y="931626"/>
            <a:ext cx="481878" cy="235156"/>
          </a:xfrm>
          <a:prstGeom prst="rect">
            <a:avLst/>
          </a:prstGeom>
        </p:spPr>
      </p:pic>
      <p:grpSp>
        <p:nvGrpSpPr>
          <p:cNvPr id="91" name="Group 90"/>
          <p:cNvGrpSpPr/>
          <p:nvPr/>
        </p:nvGrpSpPr>
        <p:grpSpPr>
          <a:xfrm>
            <a:off x="79440" y="1353395"/>
            <a:ext cx="197666" cy="160860"/>
            <a:chOff x="8818563" y="4187825"/>
            <a:chExt cx="520700" cy="428625"/>
          </a:xfrm>
          <a:solidFill>
            <a:schemeClr val="bg1"/>
          </a:solidFill>
        </p:grpSpPr>
        <p:sp>
          <p:nvSpPr>
            <p:cNvPr id="96" name="Freeform 196"/>
            <p:cNvSpPr>
              <a:spLocks noChangeArrowheads="1"/>
            </p:cNvSpPr>
            <p:nvPr/>
          </p:nvSpPr>
          <p:spPr bwMode="auto">
            <a:xfrm>
              <a:off x="8818563" y="4187825"/>
              <a:ext cx="377825" cy="388938"/>
            </a:xfrm>
            <a:custGeom>
              <a:avLst/>
              <a:gdLst>
                <a:gd name="T0" fmla="*/ 1049 w 1050"/>
                <a:gd name="T1" fmla="*/ 360 h 1082"/>
                <a:gd name="T2" fmla="*/ 604 w 1050"/>
                <a:gd name="T3" fmla="*/ 2 h 1082"/>
                <a:gd name="T4" fmla="*/ 539 w 1050"/>
                <a:gd name="T5" fmla="*/ 0 h 1082"/>
                <a:gd name="T6" fmla="*/ 474 w 1050"/>
                <a:gd name="T7" fmla="*/ 2 h 1082"/>
                <a:gd name="T8" fmla="*/ 0 w 1050"/>
                <a:gd name="T9" fmla="*/ 540 h 1082"/>
                <a:gd name="T10" fmla="*/ 694 w 1050"/>
                <a:gd name="T11" fmla="*/ 1058 h 1082"/>
                <a:gd name="T12" fmla="*/ 657 w 1050"/>
                <a:gd name="T13" fmla="*/ 993 h 1082"/>
                <a:gd name="T14" fmla="*/ 575 w 1050"/>
                <a:gd name="T15" fmla="*/ 994 h 1082"/>
                <a:gd name="T16" fmla="*/ 616 w 1050"/>
                <a:gd name="T17" fmla="*/ 798 h 1082"/>
                <a:gd name="T18" fmla="*/ 575 w 1050"/>
                <a:gd name="T19" fmla="*/ 723 h 1082"/>
                <a:gd name="T20" fmla="*/ 680 w 1050"/>
                <a:gd name="T21" fmla="*/ 578 h 1082"/>
                <a:gd name="T22" fmla="*/ 575 w 1050"/>
                <a:gd name="T23" fmla="*/ 504 h 1082"/>
                <a:gd name="T24" fmla="*/ 728 w 1050"/>
                <a:gd name="T25" fmla="*/ 336 h 1082"/>
                <a:gd name="T26" fmla="*/ 824 w 1050"/>
                <a:gd name="T27" fmla="*/ 430 h 1082"/>
                <a:gd name="T28" fmla="*/ 914 w 1050"/>
                <a:gd name="T29" fmla="*/ 263 h 1082"/>
                <a:gd name="T30" fmla="*/ 502 w 1050"/>
                <a:gd name="T31" fmla="*/ 287 h 1082"/>
                <a:gd name="T32" fmla="*/ 502 w 1050"/>
                <a:gd name="T33" fmla="*/ 79 h 1082"/>
                <a:gd name="T34" fmla="*/ 393 w 1050"/>
                <a:gd name="T35" fmla="*/ 97 h 1082"/>
                <a:gd name="T36" fmla="*/ 214 w 1050"/>
                <a:gd name="T37" fmla="*/ 205 h 1082"/>
                <a:gd name="T38" fmla="*/ 164 w 1050"/>
                <a:gd name="T39" fmla="*/ 263 h 1082"/>
                <a:gd name="T40" fmla="*/ 247 w 1050"/>
                <a:gd name="T41" fmla="*/ 504 h 1082"/>
                <a:gd name="T42" fmla="*/ 164 w 1050"/>
                <a:gd name="T43" fmla="*/ 263 h 1082"/>
                <a:gd name="T44" fmla="*/ 288 w 1050"/>
                <a:gd name="T45" fmla="*/ 765 h 1082"/>
                <a:gd name="T46" fmla="*/ 75 w 1050"/>
                <a:gd name="T47" fmla="*/ 578 h 1082"/>
                <a:gd name="T48" fmla="*/ 316 w 1050"/>
                <a:gd name="T49" fmla="*/ 833 h 1082"/>
                <a:gd name="T50" fmla="*/ 216 w 1050"/>
                <a:gd name="T51" fmla="*/ 876 h 1082"/>
                <a:gd name="T52" fmla="*/ 502 w 1050"/>
                <a:gd name="T53" fmla="*/ 994 h 1082"/>
                <a:gd name="T54" fmla="*/ 502 w 1050"/>
                <a:gd name="T55" fmla="*/ 795 h 1082"/>
                <a:gd name="T56" fmla="*/ 358 w 1050"/>
                <a:gd name="T57" fmla="*/ 745 h 1082"/>
                <a:gd name="T58" fmla="*/ 502 w 1050"/>
                <a:gd name="T59" fmla="*/ 578 h 1082"/>
                <a:gd name="T60" fmla="*/ 358 w 1050"/>
                <a:gd name="T61" fmla="*/ 745 h 1082"/>
                <a:gd name="T62" fmla="*/ 502 w 1050"/>
                <a:gd name="T63" fmla="*/ 360 h 1082"/>
                <a:gd name="T64" fmla="*/ 319 w 1050"/>
                <a:gd name="T65" fmla="*/ 504 h 1082"/>
                <a:gd name="T66" fmla="*/ 575 w 1050"/>
                <a:gd name="T67" fmla="*/ 287 h 1082"/>
                <a:gd name="T68" fmla="*/ 703 w 1050"/>
                <a:gd name="T69" fmla="*/ 269 h 1082"/>
                <a:gd name="T70" fmla="*/ 684 w 1050"/>
                <a:gd name="T71" fmla="*/ 97 h 1082"/>
                <a:gd name="T72" fmla="*/ 771 w 1050"/>
                <a:gd name="T73" fmla="*/ 249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0" h="1082">
                  <a:moveTo>
                    <a:pt x="973" y="369"/>
                  </a:moveTo>
                  <a:cubicBezTo>
                    <a:pt x="997" y="363"/>
                    <a:pt x="1023" y="360"/>
                    <a:pt x="1049" y="360"/>
                  </a:cubicBezTo>
                  <a:cubicBezTo>
                    <a:pt x="980" y="170"/>
                    <a:pt x="810" y="29"/>
                    <a:pt x="606" y="5"/>
                  </a:cubicBezTo>
                  <a:cubicBezTo>
                    <a:pt x="604" y="3"/>
                    <a:pt x="604" y="3"/>
                    <a:pt x="604" y="2"/>
                  </a:cubicBezTo>
                  <a:lnTo>
                    <a:pt x="602" y="3"/>
                  </a:lnTo>
                  <a:cubicBezTo>
                    <a:pt x="581" y="2"/>
                    <a:pt x="560" y="0"/>
                    <a:pt x="539" y="0"/>
                  </a:cubicBezTo>
                  <a:cubicBezTo>
                    <a:pt x="518" y="0"/>
                    <a:pt x="496" y="2"/>
                    <a:pt x="475" y="3"/>
                  </a:cubicBezTo>
                  <a:lnTo>
                    <a:pt x="474" y="2"/>
                  </a:lnTo>
                  <a:cubicBezTo>
                    <a:pt x="474" y="3"/>
                    <a:pt x="474" y="3"/>
                    <a:pt x="472" y="5"/>
                  </a:cubicBezTo>
                  <a:cubicBezTo>
                    <a:pt x="205" y="37"/>
                    <a:pt x="0" y="264"/>
                    <a:pt x="0" y="540"/>
                  </a:cubicBezTo>
                  <a:cubicBezTo>
                    <a:pt x="0" y="839"/>
                    <a:pt x="240" y="1081"/>
                    <a:pt x="539" y="1081"/>
                  </a:cubicBezTo>
                  <a:cubicBezTo>
                    <a:pt x="592" y="1081"/>
                    <a:pt x="645" y="1073"/>
                    <a:pt x="694" y="1058"/>
                  </a:cubicBezTo>
                  <a:cubicBezTo>
                    <a:pt x="681" y="1041"/>
                    <a:pt x="671" y="1021"/>
                    <a:pt x="662" y="1003"/>
                  </a:cubicBezTo>
                  <a:cubicBezTo>
                    <a:pt x="660" y="999"/>
                    <a:pt x="659" y="996"/>
                    <a:pt x="657" y="993"/>
                  </a:cubicBezTo>
                  <a:cubicBezTo>
                    <a:pt x="645" y="968"/>
                    <a:pt x="637" y="944"/>
                    <a:pt x="630" y="918"/>
                  </a:cubicBezTo>
                  <a:cubicBezTo>
                    <a:pt x="615" y="944"/>
                    <a:pt x="595" y="968"/>
                    <a:pt x="575" y="994"/>
                  </a:cubicBezTo>
                  <a:lnTo>
                    <a:pt x="575" y="795"/>
                  </a:lnTo>
                  <a:cubicBezTo>
                    <a:pt x="589" y="795"/>
                    <a:pt x="602" y="797"/>
                    <a:pt x="616" y="798"/>
                  </a:cubicBezTo>
                  <a:cubicBezTo>
                    <a:pt x="616" y="774"/>
                    <a:pt x="619" y="750"/>
                    <a:pt x="624" y="727"/>
                  </a:cubicBezTo>
                  <a:cubicBezTo>
                    <a:pt x="607" y="726"/>
                    <a:pt x="592" y="724"/>
                    <a:pt x="575" y="723"/>
                  </a:cubicBezTo>
                  <a:lnTo>
                    <a:pt x="575" y="578"/>
                  </a:lnTo>
                  <a:lnTo>
                    <a:pt x="680" y="578"/>
                  </a:lnTo>
                  <a:cubicBezTo>
                    <a:pt x="695" y="551"/>
                    <a:pt x="713" y="527"/>
                    <a:pt x="734" y="504"/>
                  </a:cubicBezTo>
                  <a:lnTo>
                    <a:pt x="575" y="504"/>
                  </a:lnTo>
                  <a:lnTo>
                    <a:pt x="575" y="360"/>
                  </a:lnTo>
                  <a:cubicBezTo>
                    <a:pt x="630" y="357"/>
                    <a:pt x="681" y="348"/>
                    <a:pt x="728" y="336"/>
                  </a:cubicBezTo>
                  <a:cubicBezTo>
                    <a:pt x="742" y="380"/>
                    <a:pt x="753" y="428"/>
                    <a:pt x="757" y="481"/>
                  </a:cubicBezTo>
                  <a:cubicBezTo>
                    <a:pt x="777" y="462"/>
                    <a:pt x="800" y="445"/>
                    <a:pt x="824" y="430"/>
                  </a:cubicBezTo>
                  <a:cubicBezTo>
                    <a:pt x="818" y="389"/>
                    <a:pt x="807" y="351"/>
                    <a:pt x="797" y="316"/>
                  </a:cubicBezTo>
                  <a:cubicBezTo>
                    <a:pt x="839" y="299"/>
                    <a:pt x="879" y="281"/>
                    <a:pt x="914" y="263"/>
                  </a:cubicBezTo>
                  <a:cubicBezTo>
                    <a:pt x="938" y="295"/>
                    <a:pt x="958" y="331"/>
                    <a:pt x="973" y="369"/>
                  </a:cubicBezTo>
                  <a:close/>
                  <a:moveTo>
                    <a:pt x="502" y="287"/>
                  </a:moveTo>
                  <a:cubicBezTo>
                    <a:pt x="461" y="284"/>
                    <a:pt x="420" y="278"/>
                    <a:pt x="376" y="266"/>
                  </a:cubicBezTo>
                  <a:cubicBezTo>
                    <a:pt x="417" y="175"/>
                    <a:pt x="472" y="111"/>
                    <a:pt x="502" y="79"/>
                  </a:cubicBezTo>
                  <a:lnTo>
                    <a:pt x="502" y="287"/>
                  </a:lnTo>
                  <a:close/>
                  <a:moveTo>
                    <a:pt x="393" y="97"/>
                  </a:moveTo>
                  <a:cubicBezTo>
                    <a:pt x="364" y="137"/>
                    <a:pt x="334" y="187"/>
                    <a:pt x="308" y="246"/>
                  </a:cubicBezTo>
                  <a:cubicBezTo>
                    <a:pt x="278" y="236"/>
                    <a:pt x="246" y="222"/>
                    <a:pt x="214" y="205"/>
                  </a:cubicBezTo>
                  <a:cubicBezTo>
                    <a:pt x="264" y="157"/>
                    <a:pt x="325" y="120"/>
                    <a:pt x="393" y="97"/>
                  </a:cubicBezTo>
                  <a:close/>
                  <a:moveTo>
                    <a:pt x="164" y="263"/>
                  </a:moveTo>
                  <a:cubicBezTo>
                    <a:pt x="203" y="284"/>
                    <a:pt x="243" y="301"/>
                    <a:pt x="281" y="314"/>
                  </a:cubicBezTo>
                  <a:cubicBezTo>
                    <a:pt x="263" y="372"/>
                    <a:pt x="251" y="434"/>
                    <a:pt x="247" y="504"/>
                  </a:cubicBezTo>
                  <a:lnTo>
                    <a:pt x="75" y="504"/>
                  </a:lnTo>
                  <a:cubicBezTo>
                    <a:pt x="82" y="415"/>
                    <a:pt x="114" y="331"/>
                    <a:pt x="164" y="263"/>
                  </a:cubicBezTo>
                  <a:close/>
                  <a:moveTo>
                    <a:pt x="249" y="578"/>
                  </a:moveTo>
                  <a:cubicBezTo>
                    <a:pt x="252" y="638"/>
                    <a:pt x="266" y="700"/>
                    <a:pt x="288" y="765"/>
                  </a:cubicBezTo>
                  <a:cubicBezTo>
                    <a:pt x="247" y="780"/>
                    <a:pt x="207" y="797"/>
                    <a:pt x="166" y="820"/>
                  </a:cubicBezTo>
                  <a:cubicBezTo>
                    <a:pt x="114" y="751"/>
                    <a:pt x="82" y="668"/>
                    <a:pt x="75" y="578"/>
                  </a:cubicBezTo>
                  <a:lnTo>
                    <a:pt x="249" y="578"/>
                  </a:lnTo>
                  <a:close/>
                  <a:moveTo>
                    <a:pt x="316" y="833"/>
                  </a:moveTo>
                  <a:cubicBezTo>
                    <a:pt x="339" y="883"/>
                    <a:pt x="367" y="935"/>
                    <a:pt x="405" y="988"/>
                  </a:cubicBezTo>
                  <a:cubicBezTo>
                    <a:pt x="332" y="967"/>
                    <a:pt x="267" y="927"/>
                    <a:pt x="216" y="876"/>
                  </a:cubicBezTo>
                  <a:cubicBezTo>
                    <a:pt x="249" y="859"/>
                    <a:pt x="282" y="845"/>
                    <a:pt x="316" y="833"/>
                  </a:cubicBezTo>
                  <a:close/>
                  <a:moveTo>
                    <a:pt x="502" y="994"/>
                  </a:moveTo>
                  <a:cubicBezTo>
                    <a:pt x="452" y="932"/>
                    <a:pt x="416" y="871"/>
                    <a:pt x="387" y="814"/>
                  </a:cubicBezTo>
                  <a:cubicBezTo>
                    <a:pt x="427" y="804"/>
                    <a:pt x="464" y="798"/>
                    <a:pt x="502" y="795"/>
                  </a:cubicBezTo>
                  <a:lnTo>
                    <a:pt x="502" y="994"/>
                  </a:lnTo>
                  <a:close/>
                  <a:moveTo>
                    <a:pt x="358" y="745"/>
                  </a:moveTo>
                  <a:cubicBezTo>
                    <a:pt x="337" y="686"/>
                    <a:pt x="325" y="630"/>
                    <a:pt x="320" y="578"/>
                  </a:cubicBezTo>
                  <a:lnTo>
                    <a:pt x="502" y="578"/>
                  </a:lnTo>
                  <a:lnTo>
                    <a:pt x="502" y="724"/>
                  </a:lnTo>
                  <a:cubicBezTo>
                    <a:pt x="455" y="726"/>
                    <a:pt x="408" y="733"/>
                    <a:pt x="358" y="745"/>
                  </a:cubicBezTo>
                  <a:close/>
                  <a:moveTo>
                    <a:pt x="349" y="336"/>
                  </a:moveTo>
                  <a:cubicBezTo>
                    <a:pt x="402" y="349"/>
                    <a:pt x="454" y="357"/>
                    <a:pt x="502" y="360"/>
                  </a:cubicBezTo>
                  <a:lnTo>
                    <a:pt x="502" y="504"/>
                  </a:lnTo>
                  <a:lnTo>
                    <a:pt x="319" y="504"/>
                  </a:lnTo>
                  <a:cubicBezTo>
                    <a:pt x="322" y="442"/>
                    <a:pt x="332" y="386"/>
                    <a:pt x="349" y="336"/>
                  </a:cubicBezTo>
                  <a:close/>
                  <a:moveTo>
                    <a:pt x="575" y="287"/>
                  </a:moveTo>
                  <a:lnTo>
                    <a:pt x="575" y="79"/>
                  </a:lnTo>
                  <a:cubicBezTo>
                    <a:pt x="606" y="111"/>
                    <a:pt x="660" y="176"/>
                    <a:pt x="703" y="269"/>
                  </a:cubicBezTo>
                  <a:cubicBezTo>
                    <a:pt x="663" y="280"/>
                    <a:pt x="621" y="286"/>
                    <a:pt x="575" y="287"/>
                  </a:cubicBezTo>
                  <a:close/>
                  <a:moveTo>
                    <a:pt x="684" y="97"/>
                  </a:moveTo>
                  <a:cubicBezTo>
                    <a:pt x="753" y="120"/>
                    <a:pt x="815" y="158"/>
                    <a:pt x="865" y="208"/>
                  </a:cubicBezTo>
                  <a:cubicBezTo>
                    <a:pt x="838" y="223"/>
                    <a:pt x="806" y="237"/>
                    <a:pt x="771" y="249"/>
                  </a:cubicBezTo>
                  <a:cubicBezTo>
                    <a:pt x="744" y="189"/>
                    <a:pt x="713" y="137"/>
                    <a:pt x="684" y="97"/>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7" name="Freeform 197"/>
            <p:cNvSpPr>
              <a:spLocks noChangeArrowheads="1"/>
            </p:cNvSpPr>
            <p:nvPr/>
          </p:nvSpPr>
          <p:spPr bwMode="auto">
            <a:xfrm>
              <a:off x="9064625" y="4341813"/>
              <a:ext cx="274638" cy="274637"/>
            </a:xfrm>
            <a:custGeom>
              <a:avLst/>
              <a:gdLst>
                <a:gd name="T0" fmla="*/ 381 w 761"/>
                <a:gd name="T1" fmla="*/ 760 h 761"/>
                <a:gd name="T2" fmla="*/ 0 w 761"/>
                <a:gd name="T3" fmla="*/ 379 h 761"/>
                <a:gd name="T4" fmla="*/ 381 w 761"/>
                <a:gd name="T5" fmla="*/ 0 h 761"/>
                <a:gd name="T6" fmla="*/ 760 w 761"/>
                <a:gd name="T7" fmla="*/ 379 h 761"/>
                <a:gd name="T8" fmla="*/ 381 w 761"/>
                <a:gd name="T9" fmla="*/ 760 h 761"/>
                <a:gd name="T10" fmla="*/ 381 w 761"/>
                <a:gd name="T11" fmla="*/ 74 h 761"/>
                <a:gd name="T12" fmla="*/ 74 w 761"/>
                <a:gd name="T13" fmla="*/ 379 h 761"/>
                <a:gd name="T14" fmla="*/ 381 w 761"/>
                <a:gd name="T15" fmla="*/ 685 h 761"/>
                <a:gd name="T16" fmla="*/ 686 w 761"/>
                <a:gd name="T17" fmla="*/ 379 h 761"/>
                <a:gd name="T18" fmla="*/ 381 w 761"/>
                <a:gd name="T19" fmla="*/ 74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1" h="761">
                  <a:moveTo>
                    <a:pt x="381" y="760"/>
                  </a:moveTo>
                  <a:cubicBezTo>
                    <a:pt x="170" y="760"/>
                    <a:pt x="0" y="588"/>
                    <a:pt x="0" y="379"/>
                  </a:cubicBezTo>
                  <a:cubicBezTo>
                    <a:pt x="0" y="170"/>
                    <a:pt x="170" y="0"/>
                    <a:pt x="381" y="0"/>
                  </a:cubicBezTo>
                  <a:cubicBezTo>
                    <a:pt x="590" y="0"/>
                    <a:pt x="760" y="170"/>
                    <a:pt x="760" y="379"/>
                  </a:cubicBezTo>
                  <a:cubicBezTo>
                    <a:pt x="760" y="588"/>
                    <a:pt x="590" y="760"/>
                    <a:pt x="381" y="760"/>
                  </a:cubicBezTo>
                  <a:close/>
                  <a:moveTo>
                    <a:pt x="381" y="74"/>
                  </a:moveTo>
                  <a:cubicBezTo>
                    <a:pt x="211" y="74"/>
                    <a:pt x="74" y="210"/>
                    <a:pt x="74" y="379"/>
                  </a:cubicBezTo>
                  <a:cubicBezTo>
                    <a:pt x="74" y="548"/>
                    <a:pt x="212" y="685"/>
                    <a:pt x="381" y="685"/>
                  </a:cubicBezTo>
                  <a:cubicBezTo>
                    <a:pt x="550" y="685"/>
                    <a:pt x="686" y="549"/>
                    <a:pt x="686" y="379"/>
                  </a:cubicBezTo>
                  <a:cubicBezTo>
                    <a:pt x="686" y="211"/>
                    <a:pt x="549" y="74"/>
                    <a:pt x="381" y="74"/>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8" name="Freeform 198"/>
            <p:cNvSpPr>
              <a:spLocks noChangeArrowheads="1"/>
            </p:cNvSpPr>
            <p:nvPr/>
          </p:nvSpPr>
          <p:spPr bwMode="auto">
            <a:xfrm>
              <a:off x="9134475" y="4391025"/>
              <a:ext cx="134938" cy="174625"/>
            </a:xfrm>
            <a:custGeom>
              <a:avLst/>
              <a:gdLst>
                <a:gd name="T0" fmla="*/ 156 w 373"/>
                <a:gd name="T1" fmla="*/ 482 h 483"/>
                <a:gd name="T2" fmla="*/ 156 w 373"/>
                <a:gd name="T3" fmla="*/ 426 h 483"/>
                <a:gd name="T4" fmla="*/ 152 w 373"/>
                <a:gd name="T5" fmla="*/ 426 h 483"/>
                <a:gd name="T6" fmla="*/ 5 w 373"/>
                <a:gd name="T7" fmla="*/ 344 h 483"/>
                <a:gd name="T8" fmla="*/ 67 w 373"/>
                <a:gd name="T9" fmla="*/ 329 h 483"/>
                <a:gd name="T10" fmla="*/ 150 w 373"/>
                <a:gd name="T11" fmla="*/ 364 h 483"/>
                <a:gd name="T12" fmla="*/ 156 w 373"/>
                <a:gd name="T13" fmla="*/ 364 h 483"/>
                <a:gd name="T14" fmla="*/ 156 w 373"/>
                <a:gd name="T15" fmla="*/ 267 h 483"/>
                <a:gd name="T16" fmla="*/ 152 w 373"/>
                <a:gd name="T17" fmla="*/ 265 h 483"/>
                <a:gd name="T18" fmla="*/ 47 w 373"/>
                <a:gd name="T19" fmla="*/ 235 h 483"/>
                <a:gd name="T20" fmla="*/ 46 w 373"/>
                <a:gd name="T21" fmla="*/ 233 h 483"/>
                <a:gd name="T22" fmla="*/ 0 w 373"/>
                <a:gd name="T23" fmla="*/ 161 h 483"/>
                <a:gd name="T24" fmla="*/ 152 w 373"/>
                <a:gd name="T25" fmla="*/ 54 h 483"/>
                <a:gd name="T26" fmla="*/ 156 w 373"/>
                <a:gd name="T27" fmla="*/ 53 h 483"/>
                <a:gd name="T28" fmla="*/ 156 w 373"/>
                <a:gd name="T29" fmla="*/ 0 h 483"/>
                <a:gd name="T30" fmla="*/ 219 w 373"/>
                <a:gd name="T31" fmla="*/ 0 h 483"/>
                <a:gd name="T32" fmla="*/ 219 w 373"/>
                <a:gd name="T33" fmla="*/ 54 h 483"/>
                <a:gd name="T34" fmla="*/ 225 w 373"/>
                <a:gd name="T35" fmla="*/ 54 h 483"/>
                <a:gd name="T36" fmla="*/ 363 w 373"/>
                <a:gd name="T37" fmla="*/ 127 h 483"/>
                <a:gd name="T38" fmla="*/ 302 w 373"/>
                <a:gd name="T39" fmla="*/ 148 h 483"/>
                <a:gd name="T40" fmla="*/ 226 w 373"/>
                <a:gd name="T41" fmla="*/ 118 h 483"/>
                <a:gd name="T42" fmla="*/ 219 w 373"/>
                <a:gd name="T43" fmla="*/ 117 h 483"/>
                <a:gd name="T44" fmla="*/ 219 w 373"/>
                <a:gd name="T45" fmla="*/ 218 h 483"/>
                <a:gd name="T46" fmla="*/ 225 w 373"/>
                <a:gd name="T47" fmla="*/ 220 h 483"/>
                <a:gd name="T48" fmla="*/ 322 w 373"/>
                <a:gd name="T49" fmla="*/ 247 h 483"/>
                <a:gd name="T50" fmla="*/ 346 w 373"/>
                <a:gd name="T51" fmla="*/ 262 h 483"/>
                <a:gd name="T52" fmla="*/ 351 w 373"/>
                <a:gd name="T53" fmla="*/ 267 h 483"/>
                <a:gd name="T54" fmla="*/ 372 w 373"/>
                <a:gd name="T55" fmla="*/ 318 h 483"/>
                <a:gd name="T56" fmla="*/ 225 w 373"/>
                <a:gd name="T57" fmla="*/ 426 h 483"/>
                <a:gd name="T58" fmla="*/ 219 w 373"/>
                <a:gd name="T59" fmla="*/ 426 h 483"/>
                <a:gd name="T60" fmla="*/ 219 w 373"/>
                <a:gd name="T61" fmla="*/ 482 h 483"/>
                <a:gd name="T62" fmla="*/ 156 w 373"/>
                <a:gd name="T63" fmla="*/ 482 h 483"/>
                <a:gd name="T64" fmla="*/ 219 w 373"/>
                <a:gd name="T65" fmla="*/ 364 h 483"/>
                <a:gd name="T66" fmla="*/ 226 w 373"/>
                <a:gd name="T67" fmla="*/ 362 h 483"/>
                <a:gd name="T68" fmla="*/ 310 w 373"/>
                <a:gd name="T69" fmla="*/ 318 h 483"/>
                <a:gd name="T70" fmla="*/ 226 w 373"/>
                <a:gd name="T71" fmla="*/ 276 h 483"/>
                <a:gd name="T72" fmla="*/ 219 w 373"/>
                <a:gd name="T73" fmla="*/ 274 h 483"/>
                <a:gd name="T74" fmla="*/ 219 w 373"/>
                <a:gd name="T75" fmla="*/ 364 h 483"/>
                <a:gd name="T76" fmla="*/ 150 w 373"/>
                <a:gd name="T77" fmla="*/ 117 h 483"/>
                <a:gd name="T78" fmla="*/ 62 w 373"/>
                <a:gd name="T79" fmla="*/ 161 h 483"/>
                <a:gd name="T80" fmla="*/ 150 w 373"/>
                <a:gd name="T81" fmla="*/ 205 h 483"/>
                <a:gd name="T82" fmla="*/ 156 w 373"/>
                <a:gd name="T83" fmla="*/ 206 h 483"/>
                <a:gd name="T84" fmla="*/ 156 w 373"/>
                <a:gd name="T85" fmla="*/ 117 h 483"/>
                <a:gd name="T86" fmla="*/ 150 w 373"/>
                <a:gd name="T87" fmla="*/ 117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3" h="483">
                  <a:moveTo>
                    <a:pt x="156" y="482"/>
                  </a:moveTo>
                  <a:lnTo>
                    <a:pt x="156" y="426"/>
                  </a:lnTo>
                  <a:lnTo>
                    <a:pt x="152" y="426"/>
                  </a:lnTo>
                  <a:cubicBezTo>
                    <a:pt x="77" y="418"/>
                    <a:pt x="21" y="387"/>
                    <a:pt x="5" y="344"/>
                  </a:cubicBezTo>
                  <a:lnTo>
                    <a:pt x="67" y="329"/>
                  </a:lnTo>
                  <a:cubicBezTo>
                    <a:pt x="77" y="343"/>
                    <a:pt x="108" y="358"/>
                    <a:pt x="150" y="364"/>
                  </a:cubicBezTo>
                  <a:lnTo>
                    <a:pt x="156" y="364"/>
                  </a:lnTo>
                  <a:lnTo>
                    <a:pt x="156" y="267"/>
                  </a:lnTo>
                  <a:lnTo>
                    <a:pt x="152" y="265"/>
                  </a:lnTo>
                  <a:cubicBezTo>
                    <a:pt x="94" y="256"/>
                    <a:pt x="62" y="242"/>
                    <a:pt x="47" y="235"/>
                  </a:cubicBezTo>
                  <a:lnTo>
                    <a:pt x="46" y="233"/>
                  </a:lnTo>
                  <a:cubicBezTo>
                    <a:pt x="15" y="214"/>
                    <a:pt x="0" y="188"/>
                    <a:pt x="0" y="161"/>
                  </a:cubicBezTo>
                  <a:cubicBezTo>
                    <a:pt x="0" y="107"/>
                    <a:pt x="62" y="63"/>
                    <a:pt x="152" y="54"/>
                  </a:cubicBezTo>
                  <a:lnTo>
                    <a:pt x="156" y="53"/>
                  </a:lnTo>
                  <a:lnTo>
                    <a:pt x="156" y="0"/>
                  </a:lnTo>
                  <a:lnTo>
                    <a:pt x="219" y="0"/>
                  </a:lnTo>
                  <a:lnTo>
                    <a:pt x="219" y="54"/>
                  </a:lnTo>
                  <a:lnTo>
                    <a:pt x="225" y="54"/>
                  </a:lnTo>
                  <a:cubicBezTo>
                    <a:pt x="291" y="62"/>
                    <a:pt x="343" y="89"/>
                    <a:pt x="363" y="127"/>
                  </a:cubicBezTo>
                  <a:lnTo>
                    <a:pt x="302" y="148"/>
                  </a:lnTo>
                  <a:cubicBezTo>
                    <a:pt x="291" y="136"/>
                    <a:pt x="264" y="123"/>
                    <a:pt x="226" y="118"/>
                  </a:cubicBezTo>
                  <a:lnTo>
                    <a:pt x="219" y="117"/>
                  </a:lnTo>
                  <a:lnTo>
                    <a:pt x="219" y="218"/>
                  </a:lnTo>
                  <a:lnTo>
                    <a:pt x="225" y="220"/>
                  </a:lnTo>
                  <a:cubicBezTo>
                    <a:pt x="266" y="227"/>
                    <a:pt x="299" y="236"/>
                    <a:pt x="322" y="247"/>
                  </a:cubicBezTo>
                  <a:cubicBezTo>
                    <a:pt x="332" y="252"/>
                    <a:pt x="340" y="256"/>
                    <a:pt x="346" y="262"/>
                  </a:cubicBezTo>
                  <a:cubicBezTo>
                    <a:pt x="348" y="264"/>
                    <a:pt x="349" y="265"/>
                    <a:pt x="351" y="267"/>
                  </a:cubicBezTo>
                  <a:cubicBezTo>
                    <a:pt x="364" y="283"/>
                    <a:pt x="372" y="300"/>
                    <a:pt x="372" y="318"/>
                  </a:cubicBezTo>
                  <a:cubicBezTo>
                    <a:pt x="372" y="371"/>
                    <a:pt x="311" y="415"/>
                    <a:pt x="225" y="426"/>
                  </a:cubicBezTo>
                  <a:lnTo>
                    <a:pt x="219" y="426"/>
                  </a:lnTo>
                  <a:lnTo>
                    <a:pt x="219" y="482"/>
                  </a:lnTo>
                  <a:lnTo>
                    <a:pt x="156" y="482"/>
                  </a:lnTo>
                  <a:close/>
                  <a:moveTo>
                    <a:pt x="219" y="364"/>
                  </a:moveTo>
                  <a:lnTo>
                    <a:pt x="226" y="362"/>
                  </a:lnTo>
                  <a:cubicBezTo>
                    <a:pt x="275" y="355"/>
                    <a:pt x="310" y="334"/>
                    <a:pt x="310" y="318"/>
                  </a:cubicBezTo>
                  <a:cubicBezTo>
                    <a:pt x="310" y="305"/>
                    <a:pt x="275" y="283"/>
                    <a:pt x="226" y="276"/>
                  </a:cubicBezTo>
                  <a:lnTo>
                    <a:pt x="219" y="274"/>
                  </a:lnTo>
                  <a:lnTo>
                    <a:pt x="219" y="364"/>
                  </a:lnTo>
                  <a:close/>
                  <a:moveTo>
                    <a:pt x="150" y="117"/>
                  </a:moveTo>
                  <a:cubicBezTo>
                    <a:pt x="96" y="124"/>
                    <a:pt x="62" y="148"/>
                    <a:pt x="62" y="161"/>
                  </a:cubicBezTo>
                  <a:cubicBezTo>
                    <a:pt x="62" y="174"/>
                    <a:pt x="96" y="199"/>
                    <a:pt x="150" y="205"/>
                  </a:cubicBezTo>
                  <a:lnTo>
                    <a:pt x="156" y="206"/>
                  </a:lnTo>
                  <a:lnTo>
                    <a:pt x="156" y="117"/>
                  </a:lnTo>
                  <a:lnTo>
                    <a:pt x="150" y="1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accent2"/>
                </a:solidFill>
              </a:endParaRPr>
            </a:p>
          </p:txBody>
        </p:sp>
      </p:grpSp>
      <p:graphicFrame>
        <p:nvGraphicFramePr>
          <p:cNvPr id="10" name="Table 9"/>
          <p:cNvGraphicFramePr>
            <a:graphicFrameLocks noGrp="1"/>
          </p:cNvGraphicFramePr>
          <p:nvPr/>
        </p:nvGraphicFramePr>
        <p:xfrm>
          <a:off x="8747" y="1211119"/>
          <a:ext cx="9090422" cy="1607071"/>
        </p:xfrm>
        <a:graphic>
          <a:graphicData uri="http://schemas.openxmlformats.org/drawingml/2006/table">
            <a:tbl>
              <a:tblPr firstRow="1" bandRow="1">
                <a:tableStyleId>{5C22544A-7EE6-4342-B048-85BDC9FD1C3A}</a:tableStyleId>
              </a:tblPr>
              <a:tblGrid>
                <a:gridCol w="1300354">
                  <a:extLst>
                    <a:ext uri="{9D8B030D-6E8A-4147-A177-3AD203B41FA5}">
                      <a16:colId xmlns:a16="http://schemas.microsoft.com/office/drawing/2014/main" val="20000"/>
                    </a:ext>
                  </a:extLst>
                </a:gridCol>
                <a:gridCol w="7790068">
                  <a:extLst>
                    <a:ext uri="{9D8B030D-6E8A-4147-A177-3AD203B41FA5}">
                      <a16:colId xmlns:a16="http://schemas.microsoft.com/office/drawing/2014/main" val="20001"/>
                    </a:ext>
                  </a:extLst>
                </a:gridCol>
              </a:tblGrid>
              <a:tr h="816945">
                <a:tc>
                  <a:txBody>
                    <a:bodyPr/>
                    <a:lstStyle/>
                    <a:p>
                      <a:pPr algn="l"/>
                      <a:r>
                        <a:rPr lang="en-US" sz="1000"/>
                        <a:t>LMR Roadmap Strategies</a:t>
                      </a:r>
                    </a:p>
                  </a:txBody>
                  <a:tcPr anchor="ctr">
                    <a:solidFill>
                      <a:schemeClr val="bg1">
                        <a:lumMod val="65000"/>
                      </a:schemeClr>
                    </a:solidFill>
                  </a:tcPr>
                </a:tc>
                <a:tc>
                  <a:txBody>
                    <a:bodyPr/>
                    <a:lstStyle/>
                    <a:p>
                      <a:pPr algn="ctr"/>
                      <a:r>
                        <a:rPr lang="en-US" sz="1000" b="1" i="1">
                          <a:solidFill>
                            <a:schemeClr val="bg1"/>
                          </a:solidFill>
                          <a:ea typeface="Segoe UI Black" panose="020B0A02040204020203" pitchFamily="34" charset="0"/>
                          <a:cs typeface="Segoe UI Black" panose="020B0A02040204020203" pitchFamily="34" charset="0"/>
                        </a:rPr>
                        <a:t>Implementation</a:t>
                      </a:r>
                      <a:r>
                        <a:rPr lang="en-US" sz="1000" b="1" i="1" baseline="0">
                          <a:solidFill>
                            <a:schemeClr val="bg1"/>
                          </a:solidFill>
                          <a:ea typeface="Segoe UI Black" panose="020B0A02040204020203" pitchFamily="34" charset="0"/>
                          <a:cs typeface="Segoe UI Black" panose="020B0A02040204020203" pitchFamily="34" charset="0"/>
                        </a:rPr>
                        <a:t> Projects and Desired Timeline</a:t>
                      </a:r>
                      <a:endParaRPr lang="en-US" sz="1000" b="1" i="1">
                        <a:solidFill>
                          <a:schemeClr val="bg1"/>
                        </a:solidFill>
                        <a:ea typeface="Segoe UI Black" panose="020B0A02040204020203" pitchFamily="34" charset="0"/>
                        <a:cs typeface="Segoe UI Black" panose="020B0A02040204020203" pitchFamily="34" charset="0"/>
                      </a:endParaRPr>
                    </a:p>
                  </a:txBody>
                  <a:tcPr marL="45720" marR="45720" anchor="ctr">
                    <a:lnB w="12700" cap="flat" cmpd="sng" algn="ctr">
                      <a:no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0"/>
                  </a:ext>
                </a:extLst>
              </a:tr>
              <a:tr h="790126">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800" b="1">
                          <a:solidFill>
                            <a:schemeClr val="tx1"/>
                          </a:solidFill>
                          <a:ea typeface="Segoe UI Black" panose="020B0A02040204020203" pitchFamily="34" charset="0"/>
                          <a:cs typeface="Segoe UI Black" panose="020B0A02040204020203" pitchFamily="34" charset="0"/>
                        </a:rPr>
                        <a:t>3. Improve Reliability</a:t>
                      </a:r>
                    </a:p>
                  </a:txBody>
                  <a:tcPr anchor="ctr">
                    <a:lnR w="12700" cap="flat" cmpd="sng" algn="ctr">
                      <a:noFill/>
                      <a:prstDash val="solid"/>
                      <a:round/>
                      <a:headEnd type="none" w="med" len="med"/>
                      <a:tailEnd type="none" w="med" len="med"/>
                    </a:lnR>
                    <a:solidFill>
                      <a:schemeClr val="accent1">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Pct val="100000"/>
                        <a:buFont typeface="+mj-lt"/>
                        <a:buNone/>
                        <a:tabLst/>
                        <a:defRPr/>
                      </a:pPr>
                      <a:r>
                        <a:rPr kumimoji="0" lang="en-US" sz="700" b="0" i="0" u="none" strike="noStrike" kern="1200" cap="none" spc="0" normalizeH="0" baseline="0" noProof="0">
                          <a:ln>
                            <a:noFill/>
                          </a:ln>
                          <a:solidFill>
                            <a:schemeClr val="tx1"/>
                          </a:solidFill>
                          <a:effectLst/>
                          <a:uLnTx/>
                          <a:uFillTx/>
                          <a:latin typeface="+mn-lt"/>
                          <a:ea typeface="Segoe UI Black" panose="020B0A02040204020203" pitchFamily="34" charset="0"/>
                          <a:cs typeface="Segoe UI Black" panose="020B0A02040204020203" pitchFamily="34" charset="0"/>
                        </a:rPr>
                        <a:t>  </a:t>
                      </a: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6"/>
                  </a:ext>
                </a:extLst>
              </a:tr>
            </a:tbl>
          </a:graphicData>
        </a:graphic>
      </p:graphicFrame>
      <p:grpSp>
        <p:nvGrpSpPr>
          <p:cNvPr id="63" name="Group 62"/>
          <p:cNvGrpSpPr/>
          <p:nvPr/>
        </p:nvGrpSpPr>
        <p:grpSpPr>
          <a:xfrm>
            <a:off x="8747" y="2049464"/>
            <a:ext cx="294290" cy="294290"/>
            <a:chOff x="1407" y="4465040"/>
            <a:chExt cx="294290" cy="294290"/>
          </a:xfrm>
        </p:grpSpPr>
        <p:sp>
          <p:nvSpPr>
            <p:cNvPr id="64" name="Rectangle 63"/>
            <p:cNvSpPr/>
            <p:nvPr/>
          </p:nvSpPr>
          <p:spPr>
            <a:xfrm>
              <a:off x="1407" y="4465040"/>
              <a:ext cx="294290" cy="2942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65" name="Group 64"/>
            <p:cNvGrpSpPr/>
            <p:nvPr/>
          </p:nvGrpSpPr>
          <p:grpSpPr>
            <a:xfrm>
              <a:off x="64592" y="4530294"/>
              <a:ext cx="170004" cy="171846"/>
              <a:chOff x="846138" y="4168775"/>
              <a:chExt cx="454025" cy="454025"/>
            </a:xfrm>
            <a:solidFill>
              <a:schemeClr val="bg1"/>
            </a:solidFill>
          </p:grpSpPr>
          <p:sp>
            <p:nvSpPr>
              <p:cNvPr id="66" name="Freeform 41"/>
              <p:cNvSpPr>
                <a:spLocks noChangeArrowheads="1"/>
              </p:cNvSpPr>
              <p:nvPr/>
            </p:nvSpPr>
            <p:spPr bwMode="auto">
              <a:xfrm>
                <a:off x="912813" y="4235450"/>
                <a:ext cx="319087" cy="160338"/>
              </a:xfrm>
              <a:custGeom>
                <a:avLst/>
                <a:gdLst>
                  <a:gd name="T0" fmla="*/ 74 w 885"/>
                  <a:gd name="T1" fmla="*/ 443 h 447"/>
                  <a:gd name="T2" fmla="*/ 441 w 885"/>
                  <a:gd name="T3" fmla="*/ 76 h 447"/>
                  <a:gd name="T4" fmla="*/ 810 w 885"/>
                  <a:gd name="T5" fmla="*/ 443 h 447"/>
                  <a:gd name="T6" fmla="*/ 810 w 885"/>
                  <a:gd name="T7" fmla="*/ 446 h 447"/>
                  <a:gd name="T8" fmla="*/ 884 w 885"/>
                  <a:gd name="T9" fmla="*/ 446 h 447"/>
                  <a:gd name="T10" fmla="*/ 884 w 885"/>
                  <a:gd name="T11" fmla="*/ 443 h 447"/>
                  <a:gd name="T12" fmla="*/ 441 w 885"/>
                  <a:gd name="T13" fmla="*/ 0 h 447"/>
                  <a:gd name="T14" fmla="*/ 0 w 885"/>
                  <a:gd name="T15" fmla="*/ 443 h 447"/>
                  <a:gd name="T16" fmla="*/ 0 w 885"/>
                  <a:gd name="T17" fmla="*/ 446 h 447"/>
                  <a:gd name="T18" fmla="*/ 74 w 885"/>
                  <a:gd name="T19" fmla="*/ 446 h 447"/>
                  <a:gd name="T20" fmla="*/ 74 w 885"/>
                  <a:gd name="T21" fmla="*/ 443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5" h="447">
                    <a:moveTo>
                      <a:pt x="74" y="443"/>
                    </a:moveTo>
                    <a:cubicBezTo>
                      <a:pt x="74" y="240"/>
                      <a:pt x="239" y="76"/>
                      <a:pt x="441" y="76"/>
                    </a:cubicBezTo>
                    <a:cubicBezTo>
                      <a:pt x="644" y="76"/>
                      <a:pt x="810" y="240"/>
                      <a:pt x="810" y="443"/>
                    </a:cubicBezTo>
                    <a:cubicBezTo>
                      <a:pt x="810" y="445"/>
                      <a:pt x="810" y="445"/>
                      <a:pt x="810" y="446"/>
                    </a:cubicBezTo>
                    <a:lnTo>
                      <a:pt x="884" y="446"/>
                    </a:lnTo>
                    <a:cubicBezTo>
                      <a:pt x="884" y="445"/>
                      <a:pt x="884" y="445"/>
                      <a:pt x="884" y="443"/>
                    </a:cubicBezTo>
                    <a:cubicBezTo>
                      <a:pt x="884" y="199"/>
                      <a:pt x="687" y="0"/>
                      <a:pt x="441" y="0"/>
                    </a:cubicBezTo>
                    <a:cubicBezTo>
                      <a:pt x="197" y="0"/>
                      <a:pt x="0" y="199"/>
                      <a:pt x="0" y="443"/>
                    </a:cubicBezTo>
                    <a:cubicBezTo>
                      <a:pt x="0" y="445"/>
                      <a:pt x="0" y="445"/>
                      <a:pt x="0" y="446"/>
                    </a:cubicBezTo>
                    <a:lnTo>
                      <a:pt x="74" y="446"/>
                    </a:lnTo>
                    <a:cubicBezTo>
                      <a:pt x="74" y="445"/>
                      <a:pt x="74" y="445"/>
                      <a:pt x="74" y="44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7" name="Freeform 42"/>
              <p:cNvSpPr>
                <a:spLocks noChangeArrowheads="1"/>
              </p:cNvSpPr>
              <p:nvPr/>
            </p:nvSpPr>
            <p:spPr bwMode="auto">
              <a:xfrm>
                <a:off x="1017588" y="4344988"/>
                <a:ext cx="128587" cy="168275"/>
              </a:xfrm>
              <a:custGeom>
                <a:avLst/>
                <a:gdLst>
                  <a:gd name="T0" fmla="*/ 358 w 359"/>
                  <a:gd name="T1" fmla="*/ 0 h 467"/>
                  <a:gd name="T2" fmla="*/ 174 w 359"/>
                  <a:gd name="T3" fmla="*/ 168 h 467"/>
                  <a:gd name="T4" fmla="*/ 150 w 359"/>
                  <a:gd name="T5" fmla="*/ 165 h 467"/>
                  <a:gd name="T6" fmla="*/ 0 w 359"/>
                  <a:gd name="T7" fmla="*/ 315 h 467"/>
                  <a:gd name="T8" fmla="*/ 150 w 359"/>
                  <a:gd name="T9" fmla="*/ 466 h 467"/>
                  <a:gd name="T10" fmla="*/ 300 w 359"/>
                  <a:gd name="T11" fmla="*/ 315 h 467"/>
                  <a:gd name="T12" fmla="*/ 284 w 359"/>
                  <a:gd name="T13" fmla="*/ 247 h 467"/>
                  <a:gd name="T14" fmla="*/ 358 w 359"/>
                  <a:gd name="T15" fmla="*/ 0 h 467"/>
                  <a:gd name="T16" fmla="*/ 150 w 359"/>
                  <a:gd name="T17" fmla="*/ 391 h 467"/>
                  <a:gd name="T18" fmla="*/ 76 w 359"/>
                  <a:gd name="T19" fmla="*/ 315 h 467"/>
                  <a:gd name="T20" fmla="*/ 150 w 359"/>
                  <a:gd name="T21" fmla="*/ 241 h 467"/>
                  <a:gd name="T22" fmla="*/ 226 w 359"/>
                  <a:gd name="T23" fmla="*/ 315 h 467"/>
                  <a:gd name="T24" fmla="*/ 150 w 359"/>
                  <a:gd name="T25" fmla="*/ 391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467">
                    <a:moveTo>
                      <a:pt x="358" y="0"/>
                    </a:moveTo>
                    <a:lnTo>
                      <a:pt x="174" y="168"/>
                    </a:lnTo>
                    <a:cubicBezTo>
                      <a:pt x="167" y="167"/>
                      <a:pt x="159" y="165"/>
                      <a:pt x="150" y="165"/>
                    </a:cubicBezTo>
                    <a:cubicBezTo>
                      <a:pt x="68" y="165"/>
                      <a:pt x="0" y="233"/>
                      <a:pt x="0" y="315"/>
                    </a:cubicBezTo>
                    <a:cubicBezTo>
                      <a:pt x="0" y="398"/>
                      <a:pt x="68" y="466"/>
                      <a:pt x="150" y="466"/>
                    </a:cubicBezTo>
                    <a:cubicBezTo>
                      <a:pt x="234" y="466"/>
                      <a:pt x="300" y="399"/>
                      <a:pt x="300" y="315"/>
                    </a:cubicBezTo>
                    <a:cubicBezTo>
                      <a:pt x="300" y="291"/>
                      <a:pt x="294" y="267"/>
                      <a:pt x="284" y="247"/>
                    </a:cubicBezTo>
                    <a:lnTo>
                      <a:pt x="358" y="0"/>
                    </a:lnTo>
                    <a:close/>
                    <a:moveTo>
                      <a:pt x="150" y="391"/>
                    </a:moveTo>
                    <a:cubicBezTo>
                      <a:pt x="109" y="391"/>
                      <a:pt x="76" y="357"/>
                      <a:pt x="76" y="315"/>
                    </a:cubicBezTo>
                    <a:cubicBezTo>
                      <a:pt x="76" y="274"/>
                      <a:pt x="108" y="241"/>
                      <a:pt x="150" y="241"/>
                    </a:cubicBezTo>
                    <a:cubicBezTo>
                      <a:pt x="192" y="241"/>
                      <a:pt x="226" y="274"/>
                      <a:pt x="226" y="315"/>
                    </a:cubicBezTo>
                    <a:cubicBezTo>
                      <a:pt x="226" y="358"/>
                      <a:pt x="193" y="391"/>
                      <a:pt x="150" y="391"/>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8" name="Freeform 43"/>
              <p:cNvSpPr>
                <a:spLocks noChangeArrowheads="1"/>
              </p:cNvSpPr>
              <p:nvPr/>
            </p:nvSpPr>
            <p:spPr bwMode="auto">
              <a:xfrm>
                <a:off x="846138" y="4168775"/>
                <a:ext cx="454025" cy="454025"/>
              </a:xfrm>
              <a:custGeom>
                <a:avLst/>
                <a:gdLst>
                  <a:gd name="T0" fmla="*/ 630 w 1260"/>
                  <a:gd name="T1" fmla="*/ 0 h 1262"/>
                  <a:gd name="T2" fmla="*/ 0 w 1260"/>
                  <a:gd name="T3" fmla="*/ 631 h 1262"/>
                  <a:gd name="T4" fmla="*/ 630 w 1260"/>
                  <a:gd name="T5" fmla="*/ 1261 h 1262"/>
                  <a:gd name="T6" fmla="*/ 1259 w 1260"/>
                  <a:gd name="T7" fmla="*/ 631 h 1262"/>
                  <a:gd name="T8" fmla="*/ 630 w 1260"/>
                  <a:gd name="T9" fmla="*/ 0 h 1262"/>
                  <a:gd name="T10" fmla="*/ 630 w 1260"/>
                  <a:gd name="T11" fmla="*/ 1185 h 1262"/>
                  <a:gd name="T12" fmla="*/ 74 w 1260"/>
                  <a:gd name="T13" fmla="*/ 631 h 1262"/>
                  <a:gd name="T14" fmla="*/ 630 w 1260"/>
                  <a:gd name="T15" fmla="*/ 76 h 1262"/>
                  <a:gd name="T16" fmla="*/ 1185 w 1260"/>
                  <a:gd name="T17" fmla="*/ 631 h 1262"/>
                  <a:gd name="T18" fmla="*/ 630 w 1260"/>
                  <a:gd name="T19" fmla="*/ 1185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0" h="1262">
                    <a:moveTo>
                      <a:pt x="630" y="0"/>
                    </a:moveTo>
                    <a:cubicBezTo>
                      <a:pt x="282" y="0"/>
                      <a:pt x="0" y="282"/>
                      <a:pt x="0" y="631"/>
                    </a:cubicBezTo>
                    <a:cubicBezTo>
                      <a:pt x="0" y="979"/>
                      <a:pt x="282" y="1261"/>
                      <a:pt x="630" y="1261"/>
                    </a:cubicBezTo>
                    <a:cubicBezTo>
                      <a:pt x="979" y="1261"/>
                      <a:pt x="1259" y="979"/>
                      <a:pt x="1259" y="631"/>
                    </a:cubicBezTo>
                    <a:cubicBezTo>
                      <a:pt x="1259" y="282"/>
                      <a:pt x="979" y="0"/>
                      <a:pt x="630" y="0"/>
                    </a:cubicBezTo>
                    <a:close/>
                    <a:moveTo>
                      <a:pt x="630" y="1185"/>
                    </a:moveTo>
                    <a:cubicBezTo>
                      <a:pt x="323" y="1185"/>
                      <a:pt x="74" y="937"/>
                      <a:pt x="74" y="631"/>
                    </a:cubicBezTo>
                    <a:cubicBezTo>
                      <a:pt x="74" y="326"/>
                      <a:pt x="323" y="76"/>
                      <a:pt x="630" y="76"/>
                    </a:cubicBezTo>
                    <a:cubicBezTo>
                      <a:pt x="936" y="76"/>
                      <a:pt x="1185" y="326"/>
                      <a:pt x="1185" y="631"/>
                    </a:cubicBezTo>
                    <a:cubicBezTo>
                      <a:pt x="1185" y="937"/>
                      <a:pt x="936" y="1185"/>
                      <a:pt x="630" y="1185"/>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sp>
        <p:nvSpPr>
          <p:cNvPr id="78" name="Flowchart: Internal Storage 77"/>
          <p:cNvSpPr/>
          <p:nvPr/>
        </p:nvSpPr>
        <p:spPr>
          <a:xfrm>
            <a:off x="1322779" y="1897815"/>
            <a:ext cx="1907853" cy="131858"/>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2023-2025</a:t>
            </a:r>
          </a:p>
        </p:txBody>
      </p:sp>
      <p:sp>
        <p:nvSpPr>
          <p:cNvPr id="79" name="Flowchart: Internal Storage 78"/>
          <p:cNvSpPr/>
          <p:nvPr/>
        </p:nvSpPr>
        <p:spPr>
          <a:xfrm>
            <a:off x="3239378" y="1898393"/>
            <a:ext cx="1981578" cy="131280"/>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2025-2027</a:t>
            </a:r>
          </a:p>
        </p:txBody>
      </p:sp>
      <p:sp>
        <p:nvSpPr>
          <p:cNvPr id="80" name="Flowchart: Internal Storage 79"/>
          <p:cNvSpPr/>
          <p:nvPr/>
        </p:nvSpPr>
        <p:spPr>
          <a:xfrm>
            <a:off x="5229704" y="1897816"/>
            <a:ext cx="1951149" cy="131281"/>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2027-2029</a:t>
            </a:r>
          </a:p>
        </p:txBody>
      </p:sp>
      <p:sp>
        <p:nvSpPr>
          <p:cNvPr id="82" name="Flowchart: Internal Storage 81"/>
          <p:cNvSpPr/>
          <p:nvPr/>
        </p:nvSpPr>
        <p:spPr>
          <a:xfrm>
            <a:off x="7189600" y="1899917"/>
            <a:ext cx="1906395" cy="129756"/>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2029-2031</a:t>
            </a:r>
          </a:p>
        </p:txBody>
      </p:sp>
      <p:sp>
        <p:nvSpPr>
          <p:cNvPr id="112" name="Slide Number Placeholder 1"/>
          <p:cNvSpPr txBox="1">
            <a:spLocks/>
          </p:cNvSpPr>
          <p:nvPr/>
        </p:nvSpPr>
        <p:spPr>
          <a:xfrm>
            <a:off x="8873810" y="5813286"/>
            <a:ext cx="138268" cy="201168"/>
          </a:xfrm>
          <a:prstGeom prst="rect">
            <a:avLst/>
          </a:prstGeom>
        </p:spPr>
        <p:txBody>
          <a:bodyPr vert="horz" lIns="0" tIns="0" rIns="0" bIns="0" rtlCol="0" anchor="ctr"/>
          <a:lstStyle>
            <a:defPPr>
              <a:defRPr lang="en-US"/>
            </a:defPPr>
            <a:lvl1pPr marL="0" algn="r" defTabSz="914400" rtl="0" eaLnBrk="1" latinLnBrk="0" hangingPunct="1">
              <a:defRPr lang="en-US" sz="600" kern="1200" smtClean="0">
                <a:gradFill>
                  <a:gsLst>
                    <a:gs pos="0">
                      <a:schemeClr val="bg1">
                        <a:lumMod val="65000"/>
                      </a:schemeClr>
                    </a:gs>
                    <a:gs pos="98000">
                      <a:schemeClr val="bg1">
                        <a:lumMod val="65000"/>
                      </a:schemeClr>
                    </a:gs>
                  </a:gsLst>
                  <a:lin ang="5400000" scaled="0"/>
                </a:gra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CEE2C88-6C8F-484D-AF69-578F576B1F44}" type="slidenum">
              <a:rPr lang="en-US"/>
              <a:pPr/>
              <a:t>15</a:t>
            </a:fld>
            <a:endParaRPr lang="en-US"/>
          </a:p>
        </p:txBody>
      </p:sp>
      <p:sp>
        <p:nvSpPr>
          <p:cNvPr id="25" name="Content Placeholder 2"/>
          <p:cNvSpPr txBox="1">
            <a:spLocks/>
          </p:cNvSpPr>
          <p:nvPr/>
        </p:nvSpPr>
        <p:spPr>
          <a:xfrm>
            <a:off x="77514" y="2818188"/>
            <a:ext cx="8865430" cy="3108186"/>
          </a:xfrm>
          <a:prstGeom prst="rect">
            <a:avLst/>
          </a:prstGeom>
        </p:spPr>
        <p:txBody>
          <a:bodyPr>
            <a:normAutofit fontScale="92500" lnSpcReduction="20000"/>
          </a:bodyPr>
          <a:lstStyle>
            <a:lvl1pPr marL="173038" indent="-173038" algn="l" defTabSz="914400" rtl="0" eaLnBrk="1" latinLnBrk="0" hangingPunct="1">
              <a:lnSpc>
                <a:spcPct val="90000"/>
              </a:lnSpc>
              <a:spcBef>
                <a:spcPts val="1200"/>
              </a:spcBef>
              <a:buClr>
                <a:srgbClr val="0072C8"/>
              </a:buClr>
              <a:buSzPct val="110000"/>
              <a:buFont typeface="Wingdings" panose="05000000000000000000" pitchFamily="2" charset="2"/>
              <a:buChar char="§"/>
              <a:defRPr lang="en-US" sz="16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1pPr>
            <a:lvl2pPr marL="323850" indent="-150813" algn="l" defTabSz="914400" rtl="0" eaLnBrk="1" latinLnBrk="0" hangingPunct="1">
              <a:lnSpc>
                <a:spcPct val="90000"/>
              </a:lnSpc>
              <a:spcBef>
                <a:spcPts val="600"/>
              </a:spcBef>
              <a:buClr>
                <a:srgbClr val="CDCDCD"/>
              </a:buClr>
              <a:buSzPct val="110000"/>
              <a:buFont typeface="Wingdings" panose="05000000000000000000" pitchFamily="2" charset="2"/>
              <a:buChar char="§"/>
              <a:defRPr lang="en-US" sz="14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2pPr>
            <a:lvl3pPr marL="457200" indent="-133350" algn="l" defTabSz="914400" rtl="0" eaLnBrk="1" latinLnBrk="0" hangingPunct="1">
              <a:lnSpc>
                <a:spcPct val="90000"/>
              </a:lnSpc>
              <a:spcBef>
                <a:spcPts val="400"/>
              </a:spcBef>
              <a:buClr>
                <a:srgbClr val="CDCDCD"/>
              </a:buClr>
              <a:buSzPct val="110000"/>
              <a:buFont typeface="Wingdings" panose="05000000000000000000" pitchFamily="2" charset="2"/>
              <a:buChar char="§"/>
              <a:defRPr lang="en-US" sz="12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3pPr>
            <a:lvl4pPr marL="590550" indent="-133350" algn="l" defTabSz="914400" rtl="0" eaLnBrk="1" latinLnBrk="0" hangingPunct="1">
              <a:lnSpc>
                <a:spcPct val="90000"/>
              </a:lnSpc>
              <a:spcBef>
                <a:spcPts val="300"/>
              </a:spcBef>
              <a:buClr>
                <a:srgbClr val="CDCDCD"/>
              </a:buClr>
              <a:buSzPct val="110000"/>
              <a:buFont typeface="Wingdings" panose="05000000000000000000" pitchFamily="2" charset="2"/>
              <a:buChar char="§"/>
              <a:defRPr lang="en-US" sz="11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4pPr>
            <a:lvl5pPr marL="704850" indent="-111125" algn="l" defTabSz="914400" rtl="0" eaLnBrk="1" latinLnBrk="0" hangingPunct="1">
              <a:lnSpc>
                <a:spcPct val="90000"/>
              </a:lnSpc>
              <a:spcBef>
                <a:spcPts val="300"/>
              </a:spcBef>
              <a:buClr>
                <a:srgbClr val="CDCDCD"/>
              </a:buClr>
              <a:buSzPct val="110000"/>
              <a:buFont typeface="Wingdings" panose="05000000000000000000" pitchFamily="2" charset="2"/>
              <a:buChar char="§"/>
              <a:defRPr lang="en-US" sz="1100" kern="1200" spc="0" baseline="0" dirty="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3037" lvl="1" indent="0">
              <a:lnSpc>
                <a:spcPct val="130000"/>
              </a:lnSpc>
              <a:buClr>
                <a:srgbClr val="C00000"/>
              </a:buClr>
              <a:buNone/>
            </a:pPr>
            <a:r>
              <a:rPr lang="en-US" sz="1200" b="1"/>
              <a:t>Strategy 3 recognizes an ongoing need to create administrative systems that work productively and consistently across the agency.  Every WSP division has expressed needs for these systems.  This strategy will ensure both reliability and useability into the future.  </a:t>
            </a:r>
          </a:p>
          <a:p>
            <a:pPr marL="173037" lvl="1" indent="0">
              <a:lnSpc>
                <a:spcPct val="130000"/>
              </a:lnSpc>
              <a:buClr>
                <a:srgbClr val="C00000"/>
              </a:buClr>
              <a:buNone/>
            </a:pPr>
            <a:r>
              <a:rPr lang="en-US" sz="1200" b="1"/>
              <a:t>Projects include:</a:t>
            </a:r>
          </a:p>
          <a:p>
            <a:pPr lvl="1">
              <a:lnSpc>
                <a:spcPct val="130000"/>
              </a:lnSpc>
              <a:buClr>
                <a:srgbClr val="C00000"/>
              </a:buClr>
            </a:pPr>
            <a:r>
              <a:rPr lang="en-US" sz="1200" b="1">
                <a:solidFill>
                  <a:schemeClr val="accent2">
                    <a:lumMod val="75000"/>
                  </a:schemeClr>
                </a:solidFill>
                <a:latin typeface="+mn-lt"/>
              </a:rPr>
              <a:t>3.1 </a:t>
            </a:r>
            <a:r>
              <a:rPr lang="en-US" sz="1200">
                <a:solidFill>
                  <a:schemeClr val="accent2">
                    <a:lumMod val="75000"/>
                  </a:schemeClr>
                </a:solidFill>
                <a:latin typeface="+mn-lt"/>
              </a:rPr>
              <a:t>Invest in a geographically separated core</a:t>
            </a:r>
            <a:r>
              <a:rPr lang="en-US" sz="1200">
                <a:solidFill>
                  <a:schemeClr val="accent2">
                    <a:lumMod val="75000"/>
                  </a:schemeClr>
                </a:solidFill>
                <a:latin typeface="+mn-lt"/>
                <a:ea typeface="Calibri" panose="020F0502020204030204" pitchFamily="34" charset="0"/>
              </a:rPr>
              <a:t>. The separated core will provide system backup in the event of a failure of the primary core.  The agency will engage in researching and procurement of a cloud-based core in support of the state’s cloud initiative.</a:t>
            </a:r>
            <a:r>
              <a:rPr lang="en-US" sz="1200">
                <a:solidFill>
                  <a:schemeClr val="accent2">
                    <a:lumMod val="75000"/>
                  </a:schemeClr>
                </a:solidFill>
                <a:latin typeface="+mn-lt"/>
              </a:rPr>
              <a:t> </a:t>
            </a:r>
          </a:p>
          <a:p>
            <a:pPr lvl="1">
              <a:lnSpc>
                <a:spcPct val="130000"/>
              </a:lnSpc>
              <a:buClr>
                <a:srgbClr val="C00000"/>
              </a:buClr>
            </a:pPr>
            <a:r>
              <a:rPr lang="en-US" sz="1200" b="1">
                <a:solidFill>
                  <a:schemeClr val="accent2">
                    <a:lumMod val="75000"/>
                  </a:schemeClr>
                </a:solidFill>
                <a:latin typeface="+mn-lt"/>
              </a:rPr>
              <a:t>3.2</a:t>
            </a:r>
            <a:r>
              <a:rPr lang="en-US" sz="1200">
                <a:solidFill>
                  <a:schemeClr val="accent2">
                    <a:lumMod val="75000"/>
                  </a:schemeClr>
                </a:solidFill>
                <a:latin typeface="+mn-lt"/>
              </a:rPr>
              <a:t> WSP will increase the microwave backhaul presence and design by implementing redundant microwave links to 29 existing and proposed paths, increasing its resiliency.</a:t>
            </a:r>
          </a:p>
          <a:p>
            <a:pPr lvl="1">
              <a:lnSpc>
                <a:spcPct val="130000"/>
              </a:lnSpc>
              <a:buClr>
                <a:srgbClr val="C00000"/>
              </a:buClr>
            </a:pPr>
            <a:r>
              <a:rPr lang="en-US" sz="1200" b="1">
                <a:solidFill>
                  <a:schemeClr val="accent2">
                    <a:lumMod val="75000"/>
                  </a:schemeClr>
                </a:solidFill>
                <a:latin typeface="+mn-lt"/>
              </a:rPr>
              <a:t>3.3</a:t>
            </a:r>
            <a:r>
              <a:rPr lang="en-US" sz="1200">
                <a:solidFill>
                  <a:schemeClr val="accent2">
                    <a:lumMod val="75000"/>
                  </a:schemeClr>
                </a:solidFill>
                <a:latin typeface="+mn-lt"/>
              </a:rPr>
              <a:t> WSP will continue implementing funded projects for LMR Hardware Refresh through the end of the 25-27 biennium.  This will complete the replacement of all Radio Base Stations, Alternative Power Units, and Microwave Radios at 100+ WSP radio sites.</a:t>
            </a:r>
          </a:p>
          <a:p>
            <a:pPr lvl="1">
              <a:lnSpc>
                <a:spcPct val="130000"/>
              </a:lnSpc>
              <a:buClr>
                <a:srgbClr val="C00000"/>
              </a:buClr>
            </a:pPr>
            <a:r>
              <a:rPr lang="en-US" sz="1200" b="1">
                <a:latin typeface="+mn-lt"/>
              </a:rPr>
              <a:t>3.4</a:t>
            </a:r>
            <a:r>
              <a:rPr lang="en-US" sz="1200">
                <a:latin typeface="+mn-lt"/>
              </a:rPr>
              <a:t> WSP will continue to procure and deploy the funded project for replacement of all mobile and portable radios.</a:t>
            </a:r>
          </a:p>
          <a:p>
            <a:pPr lvl="1">
              <a:lnSpc>
                <a:spcPct val="130000"/>
              </a:lnSpc>
              <a:buClr>
                <a:srgbClr val="C00000"/>
              </a:buClr>
            </a:pPr>
            <a:r>
              <a:rPr lang="en-US" sz="1200" b="1">
                <a:solidFill>
                  <a:schemeClr val="accent2">
                    <a:lumMod val="75000"/>
                  </a:schemeClr>
                </a:solidFill>
                <a:latin typeface="+mn-lt"/>
              </a:rPr>
              <a:t>3.5 </a:t>
            </a:r>
            <a:r>
              <a:rPr lang="en-US" sz="1200">
                <a:solidFill>
                  <a:schemeClr val="accent2">
                    <a:lumMod val="75000"/>
                  </a:schemeClr>
                </a:solidFill>
                <a:ea typeface="Calibri" panose="020F0502020204030204" pitchFamily="34" charset="0"/>
              </a:rPr>
              <a:t>Implement and configure a Manager of Managers (MOM) capability for incorporating multiple monitoring systems into a high-level management system.  This capability will be increasingly important to facilitate effective network management.</a:t>
            </a:r>
            <a:endParaRPr lang="en-US" sz="1200">
              <a:solidFill>
                <a:schemeClr val="accent2">
                  <a:lumMod val="75000"/>
                </a:schemeClr>
              </a:solidFill>
            </a:endParaRPr>
          </a:p>
          <a:p>
            <a:pPr lvl="1">
              <a:lnSpc>
                <a:spcPct val="130000"/>
              </a:lnSpc>
              <a:buClr>
                <a:srgbClr val="C00000"/>
              </a:buClr>
            </a:pPr>
            <a:endParaRPr lang="en-US" sz="1200"/>
          </a:p>
          <a:p>
            <a:pPr lvl="1">
              <a:lnSpc>
                <a:spcPct val="130000"/>
              </a:lnSpc>
              <a:buClr>
                <a:srgbClr val="C00000"/>
              </a:buClr>
            </a:pPr>
            <a:endParaRPr lang="en-US" sz="1200"/>
          </a:p>
          <a:p>
            <a:pPr lvl="1">
              <a:lnSpc>
                <a:spcPct val="130000"/>
              </a:lnSpc>
              <a:buClr>
                <a:srgbClr val="C00000"/>
              </a:buClr>
            </a:pPr>
            <a:endParaRPr lang="en-US" sz="1200"/>
          </a:p>
          <a:p>
            <a:pPr lvl="1">
              <a:lnSpc>
                <a:spcPct val="130000"/>
              </a:lnSpc>
              <a:buClr>
                <a:srgbClr val="C00000"/>
              </a:buClr>
            </a:pPr>
            <a:endParaRPr lang="en-US" sz="1200"/>
          </a:p>
        </p:txBody>
      </p:sp>
      <p:sp>
        <p:nvSpPr>
          <p:cNvPr id="2" name="Flowchart: Internal Storage 1">
            <a:extLst>
              <a:ext uri="{FF2B5EF4-FFF2-40B4-BE49-F238E27FC236}">
                <a16:creationId xmlns:a16="http://schemas.microsoft.com/office/drawing/2014/main" id="{523134D6-AF28-53CF-9ACE-2B17F15BC6BA}"/>
              </a:ext>
            </a:extLst>
          </p:cNvPr>
          <p:cNvSpPr/>
          <p:nvPr/>
        </p:nvSpPr>
        <p:spPr>
          <a:xfrm>
            <a:off x="3365120" y="2035690"/>
            <a:ext cx="1864585" cy="128016"/>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3.1 Dual LMR Core          </a:t>
            </a:r>
          </a:p>
        </p:txBody>
      </p:sp>
      <p:sp>
        <p:nvSpPr>
          <p:cNvPr id="6" name="Flowchart: Internal Storage 5">
            <a:extLst>
              <a:ext uri="{FF2B5EF4-FFF2-40B4-BE49-F238E27FC236}">
                <a16:creationId xmlns:a16="http://schemas.microsoft.com/office/drawing/2014/main" id="{7910B8E2-9EEB-8D8A-FE65-1E2829CC2B5F}"/>
              </a:ext>
            </a:extLst>
          </p:cNvPr>
          <p:cNvSpPr/>
          <p:nvPr/>
        </p:nvSpPr>
        <p:spPr>
          <a:xfrm>
            <a:off x="3360350" y="2184159"/>
            <a:ext cx="3757292" cy="128016"/>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3.2 Redundant Microwave Links</a:t>
            </a:r>
          </a:p>
        </p:txBody>
      </p:sp>
      <p:sp>
        <p:nvSpPr>
          <p:cNvPr id="7" name="Flowchart: Internal Storage 6">
            <a:extLst>
              <a:ext uri="{FF2B5EF4-FFF2-40B4-BE49-F238E27FC236}">
                <a16:creationId xmlns:a16="http://schemas.microsoft.com/office/drawing/2014/main" id="{735E4DD3-D5FC-EDE9-9BAA-9133B0BCACCF}"/>
              </a:ext>
            </a:extLst>
          </p:cNvPr>
          <p:cNvSpPr/>
          <p:nvPr/>
        </p:nvSpPr>
        <p:spPr>
          <a:xfrm>
            <a:off x="1319342" y="2336123"/>
            <a:ext cx="3910362" cy="149683"/>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3.3 Hardware Refresh</a:t>
            </a:r>
          </a:p>
        </p:txBody>
      </p:sp>
      <p:sp>
        <p:nvSpPr>
          <p:cNvPr id="8" name="Flowchart: Internal Storage 7">
            <a:extLst>
              <a:ext uri="{FF2B5EF4-FFF2-40B4-BE49-F238E27FC236}">
                <a16:creationId xmlns:a16="http://schemas.microsoft.com/office/drawing/2014/main" id="{C2B0EB5F-C7F8-A893-C76F-E814DD52830F}"/>
              </a:ext>
            </a:extLst>
          </p:cNvPr>
          <p:cNvSpPr/>
          <p:nvPr/>
        </p:nvSpPr>
        <p:spPr>
          <a:xfrm>
            <a:off x="2114551" y="2685533"/>
            <a:ext cx="3347516" cy="128016"/>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3.5 System Monitoring Software</a:t>
            </a:r>
          </a:p>
        </p:txBody>
      </p:sp>
      <p:sp>
        <p:nvSpPr>
          <p:cNvPr id="9" name="Flowchart: Internal Storage 8">
            <a:extLst>
              <a:ext uri="{FF2B5EF4-FFF2-40B4-BE49-F238E27FC236}">
                <a16:creationId xmlns:a16="http://schemas.microsoft.com/office/drawing/2014/main" id="{48DF6855-3FA6-D0C0-A5F8-BC18931A31C5}"/>
              </a:ext>
            </a:extLst>
          </p:cNvPr>
          <p:cNvSpPr/>
          <p:nvPr/>
        </p:nvSpPr>
        <p:spPr>
          <a:xfrm>
            <a:off x="1322778" y="2509754"/>
            <a:ext cx="1916601" cy="148468"/>
          </a:xfrm>
          <a:prstGeom prst="flowChartInternalStorag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3.4 Radio Standard Tech Replacement       </a:t>
            </a:r>
          </a:p>
        </p:txBody>
      </p:sp>
      <p:sp>
        <p:nvSpPr>
          <p:cNvPr id="11" name="TextBox 10">
            <a:extLst>
              <a:ext uri="{FF2B5EF4-FFF2-40B4-BE49-F238E27FC236}">
                <a16:creationId xmlns:a16="http://schemas.microsoft.com/office/drawing/2014/main" id="{E7E0C061-8AE8-F95B-22CF-B8DE29836B42}"/>
              </a:ext>
            </a:extLst>
          </p:cNvPr>
          <p:cNvSpPr txBox="1"/>
          <p:nvPr/>
        </p:nvSpPr>
        <p:spPr>
          <a:xfrm>
            <a:off x="276701" y="956427"/>
            <a:ext cx="5847113" cy="184666"/>
          </a:xfrm>
          <a:prstGeom prst="rect">
            <a:avLst/>
          </a:prstGeom>
          <a:noFill/>
        </p:spPr>
        <p:txBody>
          <a:bodyPr wrap="none" lIns="0" tIns="0" rIns="0" bIns="0" rtlCol="0" anchor="ctr" anchorCtr="0">
            <a:spAutoFit/>
          </a:bodyPr>
          <a:lstStyle/>
          <a:p>
            <a:pPr defTabSz="685738">
              <a:defRPr/>
            </a:pPr>
            <a:r>
              <a:rPr lang="en-AU" sz="1200" b="1" spc="75">
                <a:gradFill>
                  <a:gsLst>
                    <a:gs pos="7258">
                      <a:srgbClr val="FFFFFF"/>
                    </a:gs>
                    <a:gs pos="19000">
                      <a:srgbClr val="FFFFFF"/>
                    </a:gs>
                  </a:gsLst>
                  <a:lin ang="5400000" scaled="1"/>
                </a:gradFill>
                <a:ea typeface="Calibri" charset="0"/>
                <a:cs typeface="Calibri" charset="0"/>
              </a:rPr>
              <a:t>Washington State Patrol LMR Modernization Request – Implementation Projects</a:t>
            </a:r>
          </a:p>
        </p:txBody>
      </p:sp>
    </p:spTree>
    <p:extLst>
      <p:ext uri="{BB962C8B-B14F-4D97-AF65-F5344CB8AC3E}">
        <p14:creationId xmlns:p14="http://schemas.microsoft.com/office/powerpoint/2010/main" val="10005859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857250"/>
            <a:ext cx="9144000" cy="38390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0144" y="931626"/>
            <a:ext cx="481878" cy="235156"/>
          </a:xfrm>
          <a:prstGeom prst="rect">
            <a:avLst/>
          </a:prstGeom>
        </p:spPr>
      </p:pic>
      <p:grpSp>
        <p:nvGrpSpPr>
          <p:cNvPr id="91" name="Group 90"/>
          <p:cNvGrpSpPr/>
          <p:nvPr/>
        </p:nvGrpSpPr>
        <p:grpSpPr>
          <a:xfrm>
            <a:off x="79440" y="1353395"/>
            <a:ext cx="197666" cy="160860"/>
            <a:chOff x="8818563" y="4187825"/>
            <a:chExt cx="520700" cy="428625"/>
          </a:xfrm>
          <a:solidFill>
            <a:schemeClr val="bg1"/>
          </a:solidFill>
        </p:grpSpPr>
        <p:sp>
          <p:nvSpPr>
            <p:cNvPr id="96" name="Freeform 196"/>
            <p:cNvSpPr>
              <a:spLocks noChangeArrowheads="1"/>
            </p:cNvSpPr>
            <p:nvPr/>
          </p:nvSpPr>
          <p:spPr bwMode="auto">
            <a:xfrm>
              <a:off x="8818563" y="4187825"/>
              <a:ext cx="377825" cy="388938"/>
            </a:xfrm>
            <a:custGeom>
              <a:avLst/>
              <a:gdLst>
                <a:gd name="T0" fmla="*/ 1049 w 1050"/>
                <a:gd name="T1" fmla="*/ 360 h 1082"/>
                <a:gd name="T2" fmla="*/ 604 w 1050"/>
                <a:gd name="T3" fmla="*/ 2 h 1082"/>
                <a:gd name="T4" fmla="*/ 539 w 1050"/>
                <a:gd name="T5" fmla="*/ 0 h 1082"/>
                <a:gd name="T6" fmla="*/ 474 w 1050"/>
                <a:gd name="T7" fmla="*/ 2 h 1082"/>
                <a:gd name="T8" fmla="*/ 0 w 1050"/>
                <a:gd name="T9" fmla="*/ 540 h 1082"/>
                <a:gd name="T10" fmla="*/ 694 w 1050"/>
                <a:gd name="T11" fmla="*/ 1058 h 1082"/>
                <a:gd name="T12" fmla="*/ 657 w 1050"/>
                <a:gd name="T13" fmla="*/ 993 h 1082"/>
                <a:gd name="T14" fmla="*/ 575 w 1050"/>
                <a:gd name="T15" fmla="*/ 994 h 1082"/>
                <a:gd name="T16" fmla="*/ 616 w 1050"/>
                <a:gd name="T17" fmla="*/ 798 h 1082"/>
                <a:gd name="T18" fmla="*/ 575 w 1050"/>
                <a:gd name="T19" fmla="*/ 723 h 1082"/>
                <a:gd name="T20" fmla="*/ 680 w 1050"/>
                <a:gd name="T21" fmla="*/ 578 h 1082"/>
                <a:gd name="T22" fmla="*/ 575 w 1050"/>
                <a:gd name="T23" fmla="*/ 504 h 1082"/>
                <a:gd name="T24" fmla="*/ 728 w 1050"/>
                <a:gd name="T25" fmla="*/ 336 h 1082"/>
                <a:gd name="T26" fmla="*/ 824 w 1050"/>
                <a:gd name="T27" fmla="*/ 430 h 1082"/>
                <a:gd name="T28" fmla="*/ 914 w 1050"/>
                <a:gd name="T29" fmla="*/ 263 h 1082"/>
                <a:gd name="T30" fmla="*/ 502 w 1050"/>
                <a:gd name="T31" fmla="*/ 287 h 1082"/>
                <a:gd name="T32" fmla="*/ 502 w 1050"/>
                <a:gd name="T33" fmla="*/ 79 h 1082"/>
                <a:gd name="T34" fmla="*/ 393 w 1050"/>
                <a:gd name="T35" fmla="*/ 97 h 1082"/>
                <a:gd name="T36" fmla="*/ 214 w 1050"/>
                <a:gd name="T37" fmla="*/ 205 h 1082"/>
                <a:gd name="T38" fmla="*/ 164 w 1050"/>
                <a:gd name="T39" fmla="*/ 263 h 1082"/>
                <a:gd name="T40" fmla="*/ 247 w 1050"/>
                <a:gd name="T41" fmla="*/ 504 h 1082"/>
                <a:gd name="T42" fmla="*/ 164 w 1050"/>
                <a:gd name="T43" fmla="*/ 263 h 1082"/>
                <a:gd name="T44" fmla="*/ 288 w 1050"/>
                <a:gd name="T45" fmla="*/ 765 h 1082"/>
                <a:gd name="T46" fmla="*/ 75 w 1050"/>
                <a:gd name="T47" fmla="*/ 578 h 1082"/>
                <a:gd name="T48" fmla="*/ 316 w 1050"/>
                <a:gd name="T49" fmla="*/ 833 h 1082"/>
                <a:gd name="T50" fmla="*/ 216 w 1050"/>
                <a:gd name="T51" fmla="*/ 876 h 1082"/>
                <a:gd name="T52" fmla="*/ 502 w 1050"/>
                <a:gd name="T53" fmla="*/ 994 h 1082"/>
                <a:gd name="T54" fmla="*/ 502 w 1050"/>
                <a:gd name="T55" fmla="*/ 795 h 1082"/>
                <a:gd name="T56" fmla="*/ 358 w 1050"/>
                <a:gd name="T57" fmla="*/ 745 h 1082"/>
                <a:gd name="T58" fmla="*/ 502 w 1050"/>
                <a:gd name="T59" fmla="*/ 578 h 1082"/>
                <a:gd name="T60" fmla="*/ 358 w 1050"/>
                <a:gd name="T61" fmla="*/ 745 h 1082"/>
                <a:gd name="T62" fmla="*/ 502 w 1050"/>
                <a:gd name="T63" fmla="*/ 360 h 1082"/>
                <a:gd name="T64" fmla="*/ 319 w 1050"/>
                <a:gd name="T65" fmla="*/ 504 h 1082"/>
                <a:gd name="T66" fmla="*/ 575 w 1050"/>
                <a:gd name="T67" fmla="*/ 287 h 1082"/>
                <a:gd name="T68" fmla="*/ 703 w 1050"/>
                <a:gd name="T69" fmla="*/ 269 h 1082"/>
                <a:gd name="T70" fmla="*/ 684 w 1050"/>
                <a:gd name="T71" fmla="*/ 97 h 1082"/>
                <a:gd name="T72" fmla="*/ 771 w 1050"/>
                <a:gd name="T73" fmla="*/ 249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0" h="1082">
                  <a:moveTo>
                    <a:pt x="973" y="369"/>
                  </a:moveTo>
                  <a:cubicBezTo>
                    <a:pt x="997" y="363"/>
                    <a:pt x="1023" y="360"/>
                    <a:pt x="1049" y="360"/>
                  </a:cubicBezTo>
                  <a:cubicBezTo>
                    <a:pt x="980" y="170"/>
                    <a:pt x="810" y="29"/>
                    <a:pt x="606" y="5"/>
                  </a:cubicBezTo>
                  <a:cubicBezTo>
                    <a:pt x="604" y="3"/>
                    <a:pt x="604" y="3"/>
                    <a:pt x="604" y="2"/>
                  </a:cubicBezTo>
                  <a:lnTo>
                    <a:pt x="602" y="3"/>
                  </a:lnTo>
                  <a:cubicBezTo>
                    <a:pt x="581" y="2"/>
                    <a:pt x="560" y="0"/>
                    <a:pt x="539" y="0"/>
                  </a:cubicBezTo>
                  <a:cubicBezTo>
                    <a:pt x="518" y="0"/>
                    <a:pt x="496" y="2"/>
                    <a:pt x="475" y="3"/>
                  </a:cubicBezTo>
                  <a:lnTo>
                    <a:pt x="474" y="2"/>
                  </a:lnTo>
                  <a:cubicBezTo>
                    <a:pt x="474" y="3"/>
                    <a:pt x="474" y="3"/>
                    <a:pt x="472" y="5"/>
                  </a:cubicBezTo>
                  <a:cubicBezTo>
                    <a:pt x="205" y="37"/>
                    <a:pt x="0" y="264"/>
                    <a:pt x="0" y="540"/>
                  </a:cubicBezTo>
                  <a:cubicBezTo>
                    <a:pt x="0" y="839"/>
                    <a:pt x="240" y="1081"/>
                    <a:pt x="539" y="1081"/>
                  </a:cubicBezTo>
                  <a:cubicBezTo>
                    <a:pt x="592" y="1081"/>
                    <a:pt x="645" y="1073"/>
                    <a:pt x="694" y="1058"/>
                  </a:cubicBezTo>
                  <a:cubicBezTo>
                    <a:pt x="681" y="1041"/>
                    <a:pt x="671" y="1021"/>
                    <a:pt x="662" y="1003"/>
                  </a:cubicBezTo>
                  <a:cubicBezTo>
                    <a:pt x="660" y="999"/>
                    <a:pt x="659" y="996"/>
                    <a:pt x="657" y="993"/>
                  </a:cubicBezTo>
                  <a:cubicBezTo>
                    <a:pt x="645" y="968"/>
                    <a:pt x="637" y="944"/>
                    <a:pt x="630" y="918"/>
                  </a:cubicBezTo>
                  <a:cubicBezTo>
                    <a:pt x="615" y="944"/>
                    <a:pt x="595" y="968"/>
                    <a:pt x="575" y="994"/>
                  </a:cubicBezTo>
                  <a:lnTo>
                    <a:pt x="575" y="795"/>
                  </a:lnTo>
                  <a:cubicBezTo>
                    <a:pt x="589" y="795"/>
                    <a:pt x="602" y="797"/>
                    <a:pt x="616" y="798"/>
                  </a:cubicBezTo>
                  <a:cubicBezTo>
                    <a:pt x="616" y="774"/>
                    <a:pt x="619" y="750"/>
                    <a:pt x="624" y="727"/>
                  </a:cubicBezTo>
                  <a:cubicBezTo>
                    <a:pt x="607" y="726"/>
                    <a:pt x="592" y="724"/>
                    <a:pt x="575" y="723"/>
                  </a:cubicBezTo>
                  <a:lnTo>
                    <a:pt x="575" y="578"/>
                  </a:lnTo>
                  <a:lnTo>
                    <a:pt x="680" y="578"/>
                  </a:lnTo>
                  <a:cubicBezTo>
                    <a:pt x="695" y="551"/>
                    <a:pt x="713" y="527"/>
                    <a:pt x="734" y="504"/>
                  </a:cubicBezTo>
                  <a:lnTo>
                    <a:pt x="575" y="504"/>
                  </a:lnTo>
                  <a:lnTo>
                    <a:pt x="575" y="360"/>
                  </a:lnTo>
                  <a:cubicBezTo>
                    <a:pt x="630" y="357"/>
                    <a:pt x="681" y="348"/>
                    <a:pt x="728" y="336"/>
                  </a:cubicBezTo>
                  <a:cubicBezTo>
                    <a:pt x="742" y="380"/>
                    <a:pt x="753" y="428"/>
                    <a:pt x="757" y="481"/>
                  </a:cubicBezTo>
                  <a:cubicBezTo>
                    <a:pt x="777" y="462"/>
                    <a:pt x="800" y="445"/>
                    <a:pt x="824" y="430"/>
                  </a:cubicBezTo>
                  <a:cubicBezTo>
                    <a:pt x="818" y="389"/>
                    <a:pt x="807" y="351"/>
                    <a:pt x="797" y="316"/>
                  </a:cubicBezTo>
                  <a:cubicBezTo>
                    <a:pt x="839" y="299"/>
                    <a:pt x="879" y="281"/>
                    <a:pt x="914" y="263"/>
                  </a:cubicBezTo>
                  <a:cubicBezTo>
                    <a:pt x="938" y="295"/>
                    <a:pt x="958" y="331"/>
                    <a:pt x="973" y="369"/>
                  </a:cubicBezTo>
                  <a:close/>
                  <a:moveTo>
                    <a:pt x="502" y="287"/>
                  </a:moveTo>
                  <a:cubicBezTo>
                    <a:pt x="461" y="284"/>
                    <a:pt x="420" y="278"/>
                    <a:pt x="376" y="266"/>
                  </a:cubicBezTo>
                  <a:cubicBezTo>
                    <a:pt x="417" y="175"/>
                    <a:pt x="472" y="111"/>
                    <a:pt x="502" y="79"/>
                  </a:cubicBezTo>
                  <a:lnTo>
                    <a:pt x="502" y="287"/>
                  </a:lnTo>
                  <a:close/>
                  <a:moveTo>
                    <a:pt x="393" y="97"/>
                  </a:moveTo>
                  <a:cubicBezTo>
                    <a:pt x="364" y="137"/>
                    <a:pt x="334" y="187"/>
                    <a:pt x="308" y="246"/>
                  </a:cubicBezTo>
                  <a:cubicBezTo>
                    <a:pt x="278" y="236"/>
                    <a:pt x="246" y="222"/>
                    <a:pt x="214" y="205"/>
                  </a:cubicBezTo>
                  <a:cubicBezTo>
                    <a:pt x="264" y="157"/>
                    <a:pt x="325" y="120"/>
                    <a:pt x="393" y="97"/>
                  </a:cubicBezTo>
                  <a:close/>
                  <a:moveTo>
                    <a:pt x="164" y="263"/>
                  </a:moveTo>
                  <a:cubicBezTo>
                    <a:pt x="203" y="284"/>
                    <a:pt x="243" y="301"/>
                    <a:pt x="281" y="314"/>
                  </a:cubicBezTo>
                  <a:cubicBezTo>
                    <a:pt x="263" y="372"/>
                    <a:pt x="251" y="434"/>
                    <a:pt x="247" y="504"/>
                  </a:cubicBezTo>
                  <a:lnTo>
                    <a:pt x="75" y="504"/>
                  </a:lnTo>
                  <a:cubicBezTo>
                    <a:pt x="82" y="415"/>
                    <a:pt x="114" y="331"/>
                    <a:pt x="164" y="263"/>
                  </a:cubicBezTo>
                  <a:close/>
                  <a:moveTo>
                    <a:pt x="249" y="578"/>
                  </a:moveTo>
                  <a:cubicBezTo>
                    <a:pt x="252" y="638"/>
                    <a:pt x="266" y="700"/>
                    <a:pt x="288" y="765"/>
                  </a:cubicBezTo>
                  <a:cubicBezTo>
                    <a:pt x="247" y="780"/>
                    <a:pt x="207" y="797"/>
                    <a:pt x="166" y="820"/>
                  </a:cubicBezTo>
                  <a:cubicBezTo>
                    <a:pt x="114" y="751"/>
                    <a:pt x="82" y="668"/>
                    <a:pt x="75" y="578"/>
                  </a:cubicBezTo>
                  <a:lnTo>
                    <a:pt x="249" y="578"/>
                  </a:lnTo>
                  <a:close/>
                  <a:moveTo>
                    <a:pt x="316" y="833"/>
                  </a:moveTo>
                  <a:cubicBezTo>
                    <a:pt x="339" y="883"/>
                    <a:pt x="367" y="935"/>
                    <a:pt x="405" y="988"/>
                  </a:cubicBezTo>
                  <a:cubicBezTo>
                    <a:pt x="332" y="967"/>
                    <a:pt x="267" y="927"/>
                    <a:pt x="216" y="876"/>
                  </a:cubicBezTo>
                  <a:cubicBezTo>
                    <a:pt x="249" y="859"/>
                    <a:pt x="282" y="845"/>
                    <a:pt x="316" y="833"/>
                  </a:cubicBezTo>
                  <a:close/>
                  <a:moveTo>
                    <a:pt x="502" y="994"/>
                  </a:moveTo>
                  <a:cubicBezTo>
                    <a:pt x="452" y="932"/>
                    <a:pt x="416" y="871"/>
                    <a:pt x="387" y="814"/>
                  </a:cubicBezTo>
                  <a:cubicBezTo>
                    <a:pt x="427" y="804"/>
                    <a:pt x="464" y="798"/>
                    <a:pt x="502" y="795"/>
                  </a:cubicBezTo>
                  <a:lnTo>
                    <a:pt x="502" y="994"/>
                  </a:lnTo>
                  <a:close/>
                  <a:moveTo>
                    <a:pt x="358" y="745"/>
                  </a:moveTo>
                  <a:cubicBezTo>
                    <a:pt x="337" y="686"/>
                    <a:pt x="325" y="630"/>
                    <a:pt x="320" y="578"/>
                  </a:cubicBezTo>
                  <a:lnTo>
                    <a:pt x="502" y="578"/>
                  </a:lnTo>
                  <a:lnTo>
                    <a:pt x="502" y="724"/>
                  </a:lnTo>
                  <a:cubicBezTo>
                    <a:pt x="455" y="726"/>
                    <a:pt x="408" y="733"/>
                    <a:pt x="358" y="745"/>
                  </a:cubicBezTo>
                  <a:close/>
                  <a:moveTo>
                    <a:pt x="349" y="336"/>
                  </a:moveTo>
                  <a:cubicBezTo>
                    <a:pt x="402" y="349"/>
                    <a:pt x="454" y="357"/>
                    <a:pt x="502" y="360"/>
                  </a:cubicBezTo>
                  <a:lnTo>
                    <a:pt x="502" y="504"/>
                  </a:lnTo>
                  <a:lnTo>
                    <a:pt x="319" y="504"/>
                  </a:lnTo>
                  <a:cubicBezTo>
                    <a:pt x="322" y="442"/>
                    <a:pt x="332" y="386"/>
                    <a:pt x="349" y="336"/>
                  </a:cubicBezTo>
                  <a:close/>
                  <a:moveTo>
                    <a:pt x="575" y="287"/>
                  </a:moveTo>
                  <a:lnTo>
                    <a:pt x="575" y="79"/>
                  </a:lnTo>
                  <a:cubicBezTo>
                    <a:pt x="606" y="111"/>
                    <a:pt x="660" y="176"/>
                    <a:pt x="703" y="269"/>
                  </a:cubicBezTo>
                  <a:cubicBezTo>
                    <a:pt x="663" y="280"/>
                    <a:pt x="621" y="286"/>
                    <a:pt x="575" y="287"/>
                  </a:cubicBezTo>
                  <a:close/>
                  <a:moveTo>
                    <a:pt x="684" y="97"/>
                  </a:moveTo>
                  <a:cubicBezTo>
                    <a:pt x="753" y="120"/>
                    <a:pt x="815" y="158"/>
                    <a:pt x="865" y="208"/>
                  </a:cubicBezTo>
                  <a:cubicBezTo>
                    <a:pt x="838" y="223"/>
                    <a:pt x="806" y="237"/>
                    <a:pt x="771" y="249"/>
                  </a:cubicBezTo>
                  <a:cubicBezTo>
                    <a:pt x="744" y="189"/>
                    <a:pt x="713" y="137"/>
                    <a:pt x="684" y="97"/>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7" name="Freeform 197"/>
            <p:cNvSpPr>
              <a:spLocks noChangeArrowheads="1"/>
            </p:cNvSpPr>
            <p:nvPr/>
          </p:nvSpPr>
          <p:spPr bwMode="auto">
            <a:xfrm>
              <a:off x="9064625" y="4341813"/>
              <a:ext cx="274638" cy="274637"/>
            </a:xfrm>
            <a:custGeom>
              <a:avLst/>
              <a:gdLst>
                <a:gd name="T0" fmla="*/ 381 w 761"/>
                <a:gd name="T1" fmla="*/ 760 h 761"/>
                <a:gd name="T2" fmla="*/ 0 w 761"/>
                <a:gd name="T3" fmla="*/ 379 h 761"/>
                <a:gd name="T4" fmla="*/ 381 w 761"/>
                <a:gd name="T5" fmla="*/ 0 h 761"/>
                <a:gd name="T6" fmla="*/ 760 w 761"/>
                <a:gd name="T7" fmla="*/ 379 h 761"/>
                <a:gd name="T8" fmla="*/ 381 w 761"/>
                <a:gd name="T9" fmla="*/ 760 h 761"/>
                <a:gd name="T10" fmla="*/ 381 w 761"/>
                <a:gd name="T11" fmla="*/ 74 h 761"/>
                <a:gd name="T12" fmla="*/ 74 w 761"/>
                <a:gd name="T13" fmla="*/ 379 h 761"/>
                <a:gd name="T14" fmla="*/ 381 w 761"/>
                <a:gd name="T15" fmla="*/ 685 h 761"/>
                <a:gd name="T16" fmla="*/ 686 w 761"/>
                <a:gd name="T17" fmla="*/ 379 h 761"/>
                <a:gd name="T18" fmla="*/ 381 w 761"/>
                <a:gd name="T19" fmla="*/ 74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1" h="761">
                  <a:moveTo>
                    <a:pt x="381" y="760"/>
                  </a:moveTo>
                  <a:cubicBezTo>
                    <a:pt x="170" y="760"/>
                    <a:pt x="0" y="588"/>
                    <a:pt x="0" y="379"/>
                  </a:cubicBezTo>
                  <a:cubicBezTo>
                    <a:pt x="0" y="170"/>
                    <a:pt x="170" y="0"/>
                    <a:pt x="381" y="0"/>
                  </a:cubicBezTo>
                  <a:cubicBezTo>
                    <a:pt x="590" y="0"/>
                    <a:pt x="760" y="170"/>
                    <a:pt x="760" y="379"/>
                  </a:cubicBezTo>
                  <a:cubicBezTo>
                    <a:pt x="760" y="588"/>
                    <a:pt x="590" y="760"/>
                    <a:pt x="381" y="760"/>
                  </a:cubicBezTo>
                  <a:close/>
                  <a:moveTo>
                    <a:pt x="381" y="74"/>
                  </a:moveTo>
                  <a:cubicBezTo>
                    <a:pt x="211" y="74"/>
                    <a:pt x="74" y="210"/>
                    <a:pt x="74" y="379"/>
                  </a:cubicBezTo>
                  <a:cubicBezTo>
                    <a:pt x="74" y="548"/>
                    <a:pt x="212" y="685"/>
                    <a:pt x="381" y="685"/>
                  </a:cubicBezTo>
                  <a:cubicBezTo>
                    <a:pt x="550" y="685"/>
                    <a:pt x="686" y="549"/>
                    <a:pt x="686" y="379"/>
                  </a:cubicBezTo>
                  <a:cubicBezTo>
                    <a:pt x="686" y="211"/>
                    <a:pt x="549" y="74"/>
                    <a:pt x="381" y="74"/>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8" name="Freeform 198"/>
            <p:cNvSpPr>
              <a:spLocks noChangeArrowheads="1"/>
            </p:cNvSpPr>
            <p:nvPr/>
          </p:nvSpPr>
          <p:spPr bwMode="auto">
            <a:xfrm>
              <a:off x="9134475" y="4391025"/>
              <a:ext cx="134938" cy="174625"/>
            </a:xfrm>
            <a:custGeom>
              <a:avLst/>
              <a:gdLst>
                <a:gd name="T0" fmla="*/ 156 w 373"/>
                <a:gd name="T1" fmla="*/ 482 h 483"/>
                <a:gd name="T2" fmla="*/ 156 w 373"/>
                <a:gd name="T3" fmla="*/ 426 h 483"/>
                <a:gd name="T4" fmla="*/ 152 w 373"/>
                <a:gd name="T5" fmla="*/ 426 h 483"/>
                <a:gd name="T6" fmla="*/ 5 w 373"/>
                <a:gd name="T7" fmla="*/ 344 h 483"/>
                <a:gd name="T8" fmla="*/ 67 w 373"/>
                <a:gd name="T9" fmla="*/ 329 h 483"/>
                <a:gd name="T10" fmla="*/ 150 w 373"/>
                <a:gd name="T11" fmla="*/ 364 h 483"/>
                <a:gd name="T12" fmla="*/ 156 w 373"/>
                <a:gd name="T13" fmla="*/ 364 h 483"/>
                <a:gd name="T14" fmla="*/ 156 w 373"/>
                <a:gd name="T15" fmla="*/ 267 h 483"/>
                <a:gd name="T16" fmla="*/ 152 w 373"/>
                <a:gd name="T17" fmla="*/ 265 h 483"/>
                <a:gd name="T18" fmla="*/ 47 w 373"/>
                <a:gd name="T19" fmla="*/ 235 h 483"/>
                <a:gd name="T20" fmla="*/ 46 w 373"/>
                <a:gd name="T21" fmla="*/ 233 h 483"/>
                <a:gd name="T22" fmla="*/ 0 w 373"/>
                <a:gd name="T23" fmla="*/ 161 h 483"/>
                <a:gd name="T24" fmla="*/ 152 w 373"/>
                <a:gd name="T25" fmla="*/ 54 h 483"/>
                <a:gd name="T26" fmla="*/ 156 w 373"/>
                <a:gd name="T27" fmla="*/ 53 h 483"/>
                <a:gd name="T28" fmla="*/ 156 w 373"/>
                <a:gd name="T29" fmla="*/ 0 h 483"/>
                <a:gd name="T30" fmla="*/ 219 w 373"/>
                <a:gd name="T31" fmla="*/ 0 h 483"/>
                <a:gd name="T32" fmla="*/ 219 w 373"/>
                <a:gd name="T33" fmla="*/ 54 h 483"/>
                <a:gd name="T34" fmla="*/ 225 w 373"/>
                <a:gd name="T35" fmla="*/ 54 h 483"/>
                <a:gd name="T36" fmla="*/ 363 w 373"/>
                <a:gd name="T37" fmla="*/ 127 h 483"/>
                <a:gd name="T38" fmla="*/ 302 w 373"/>
                <a:gd name="T39" fmla="*/ 148 h 483"/>
                <a:gd name="T40" fmla="*/ 226 w 373"/>
                <a:gd name="T41" fmla="*/ 118 h 483"/>
                <a:gd name="T42" fmla="*/ 219 w 373"/>
                <a:gd name="T43" fmla="*/ 117 h 483"/>
                <a:gd name="T44" fmla="*/ 219 w 373"/>
                <a:gd name="T45" fmla="*/ 218 h 483"/>
                <a:gd name="T46" fmla="*/ 225 w 373"/>
                <a:gd name="T47" fmla="*/ 220 h 483"/>
                <a:gd name="T48" fmla="*/ 322 w 373"/>
                <a:gd name="T49" fmla="*/ 247 h 483"/>
                <a:gd name="T50" fmla="*/ 346 w 373"/>
                <a:gd name="T51" fmla="*/ 262 h 483"/>
                <a:gd name="T52" fmla="*/ 351 w 373"/>
                <a:gd name="T53" fmla="*/ 267 h 483"/>
                <a:gd name="T54" fmla="*/ 372 w 373"/>
                <a:gd name="T55" fmla="*/ 318 h 483"/>
                <a:gd name="T56" fmla="*/ 225 w 373"/>
                <a:gd name="T57" fmla="*/ 426 h 483"/>
                <a:gd name="T58" fmla="*/ 219 w 373"/>
                <a:gd name="T59" fmla="*/ 426 h 483"/>
                <a:gd name="T60" fmla="*/ 219 w 373"/>
                <a:gd name="T61" fmla="*/ 482 h 483"/>
                <a:gd name="T62" fmla="*/ 156 w 373"/>
                <a:gd name="T63" fmla="*/ 482 h 483"/>
                <a:gd name="T64" fmla="*/ 219 w 373"/>
                <a:gd name="T65" fmla="*/ 364 h 483"/>
                <a:gd name="T66" fmla="*/ 226 w 373"/>
                <a:gd name="T67" fmla="*/ 362 h 483"/>
                <a:gd name="T68" fmla="*/ 310 w 373"/>
                <a:gd name="T69" fmla="*/ 318 h 483"/>
                <a:gd name="T70" fmla="*/ 226 w 373"/>
                <a:gd name="T71" fmla="*/ 276 h 483"/>
                <a:gd name="T72" fmla="*/ 219 w 373"/>
                <a:gd name="T73" fmla="*/ 274 h 483"/>
                <a:gd name="T74" fmla="*/ 219 w 373"/>
                <a:gd name="T75" fmla="*/ 364 h 483"/>
                <a:gd name="T76" fmla="*/ 150 w 373"/>
                <a:gd name="T77" fmla="*/ 117 h 483"/>
                <a:gd name="T78" fmla="*/ 62 w 373"/>
                <a:gd name="T79" fmla="*/ 161 h 483"/>
                <a:gd name="T80" fmla="*/ 150 w 373"/>
                <a:gd name="T81" fmla="*/ 205 h 483"/>
                <a:gd name="T82" fmla="*/ 156 w 373"/>
                <a:gd name="T83" fmla="*/ 206 h 483"/>
                <a:gd name="T84" fmla="*/ 156 w 373"/>
                <a:gd name="T85" fmla="*/ 117 h 483"/>
                <a:gd name="T86" fmla="*/ 150 w 373"/>
                <a:gd name="T87" fmla="*/ 117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3" h="483">
                  <a:moveTo>
                    <a:pt x="156" y="482"/>
                  </a:moveTo>
                  <a:lnTo>
                    <a:pt x="156" y="426"/>
                  </a:lnTo>
                  <a:lnTo>
                    <a:pt x="152" y="426"/>
                  </a:lnTo>
                  <a:cubicBezTo>
                    <a:pt x="77" y="418"/>
                    <a:pt x="21" y="387"/>
                    <a:pt x="5" y="344"/>
                  </a:cubicBezTo>
                  <a:lnTo>
                    <a:pt x="67" y="329"/>
                  </a:lnTo>
                  <a:cubicBezTo>
                    <a:pt x="77" y="343"/>
                    <a:pt x="108" y="358"/>
                    <a:pt x="150" y="364"/>
                  </a:cubicBezTo>
                  <a:lnTo>
                    <a:pt x="156" y="364"/>
                  </a:lnTo>
                  <a:lnTo>
                    <a:pt x="156" y="267"/>
                  </a:lnTo>
                  <a:lnTo>
                    <a:pt x="152" y="265"/>
                  </a:lnTo>
                  <a:cubicBezTo>
                    <a:pt x="94" y="256"/>
                    <a:pt x="62" y="242"/>
                    <a:pt x="47" y="235"/>
                  </a:cubicBezTo>
                  <a:lnTo>
                    <a:pt x="46" y="233"/>
                  </a:lnTo>
                  <a:cubicBezTo>
                    <a:pt x="15" y="214"/>
                    <a:pt x="0" y="188"/>
                    <a:pt x="0" y="161"/>
                  </a:cubicBezTo>
                  <a:cubicBezTo>
                    <a:pt x="0" y="107"/>
                    <a:pt x="62" y="63"/>
                    <a:pt x="152" y="54"/>
                  </a:cubicBezTo>
                  <a:lnTo>
                    <a:pt x="156" y="53"/>
                  </a:lnTo>
                  <a:lnTo>
                    <a:pt x="156" y="0"/>
                  </a:lnTo>
                  <a:lnTo>
                    <a:pt x="219" y="0"/>
                  </a:lnTo>
                  <a:lnTo>
                    <a:pt x="219" y="54"/>
                  </a:lnTo>
                  <a:lnTo>
                    <a:pt x="225" y="54"/>
                  </a:lnTo>
                  <a:cubicBezTo>
                    <a:pt x="291" y="62"/>
                    <a:pt x="343" y="89"/>
                    <a:pt x="363" y="127"/>
                  </a:cubicBezTo>
                  <a:lnTo>
                    <a:pt x="302" y="148"/>
                  </a:lnTo>
                  <a:cubicBezTo>
                    <a:pt x="291" y="136"/>
                    <a:pt x="264" y="123"/>
                    <a:pt x="226" y="118"/>
                  </a:cubicBezTo>
                  <a:lnTo>
                    <a:pt x="219" y="117"/>
                  </a:lnTo>
                  <a:lnTo>
                    <a:pt x="219" y="218"/>
                  </a:lnTo>
                  <a:lnTo>
                    <a:pt x="225" y="220"/>
                  </a:lnTo>
                  <a:cubicBezTo>
                    <a:pt x="266" y="227"/>
                    <a:pt x="299" y="236"/>
                    <a:pt x="322" y="247"/>
                  </a:cubicBezTo>
                  <a:cubicBezTo>
                    <a:pt x="332" y="252"/>
                    <a:pt x="340" y="256"/>
                    <a:pt x="346" y="262"/>
                  </a:cubicBezTo>
                  <a:cubicBezTo>
                    <a:pt x="348" y="264"/>
                    <a:pt x="349" y="265"/>
                    <a:pt x="351" y="267"/>
                  </a:cubicBezTo>
                  <a:cubicBezTo>
                    <a:pt x="364" y="283"/>
                    <a:pt x="372" y="300"/>
                    <a:pt x="372" y="318"/>
                  </a:cubicBezTo>
                  <a:cubicBezTo>
                    <a:pt x="372" y="371"/>
                    <a:pt x="311" y="415"/>
                    <a:pt x="225" y="426"/>
                  </a:cubicBezTo>
                  <a:lnTo>
                    <a:pt x="219" y="426"/>
                  </a:lnTo>
                  <a:lnTo>
                    <a:pt x="219" y="482"/>
                  </a:lnTo>
                  <a:lnTo>
                    <a:pt x="156" y="482"/>
                  </a:lnTo>
                  <a:close/>
                  <a:moveTo>
                    <a:pt x="219" y="364"/>
                  </a:moveTo>
                  <a:lnTo>
                    <a:pt x="226" y="362"/>
                  </a:lnTo>
                  <a:cubicBezTo>
                    <a:pt x="275" y="355"/>
                    <a:pt x="310" y="334"/>
                    <a:pt x="310" y="318"/>
                  </a:cubicBezTo>
                  <a:cubicBezTo>
                    <a:pt x="310" y="305"/>
                    <a:pt x="275" y="283"/>
                    <a:pt x="226" y="276"/>
                  </a:cubicBezTo>
                  <a:lnTo>
                    <a:pt x="219" y="274"/>
                  </a:lnTo>
                  <a:lnTo>
                    <a:pt x="219" y="364"/>
                  </a:lnTo>
                  <a:close/>
                  <a:moveTo>
                    <a:pt x="150" y="117"/>
                  </a:moveTo>
                  <a:cubicBezTo>
                    <a:pt x="96" y="124"/>
                    <a:pt x="62" y="148"/>
                    <a:pt x="62" y="161"/>
                  </a:cubicBezTo>
                  <a:cubicBezTo>
                    <a:pt x="62" y="174"/>
                    <a:pt x="96" y="199"/>
                    <a:pt x="150" y="205"/>
                  </a:cubicBezTo>
                  <a:lnTo>
                    <a:pt x="156" y="206"/>
                  </a:lnTo>
                  <a:lnTo>
                    <a:pt x="156" y="117"/>
                  </a:lnTo>
                  <a:lnTo>
                    <a:pt x="150" y="1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accent2"/>
                </a:solidFill>
              </a:endParaRPr>
            </a:p>
          </p:txBody>
        </p:sp>
      </p:grpSp>
      <p:graphicFrame>
        <p:nvGraphicFramePr>
          <p:cNvPr id="10" name="Table 9"/>
          <p:cNvGraphicFramePr>
            <a:graphicFrameLocks noGrp="1"/>
          </p:cNvGraphicFramePr>
          <p:nvPr/>
        </p:nvGraphicFramePr>
        <p:xfrm>
          <a:off x="8747" y="1211119"/>
          <a:ext cx="9090422" cy="1285137"/>
        </p:xfrm>
        <a:graphic>
          <a:graphicData uri="http://schemas.openxmlformats.org/drawingml/2006/table">
            <a:tbl>
              <a:tblPr firstRow="1" bandRow="1">
                <a:tableStyleId>{5C22544A-7EE6-4342-B048-85BDC9FD1C3A}</a:tableStyleId>
              </a:tblPr>
              <a:tblGrid>
                <a:gridCol w="1300354">
                  <a:extLst>
                    <a:ext uri="{9D8B030D-6E8A-4147-A177-3AD203B41FA5}">
                      <a16:colId xmlns:a16="http://schemas.microsoft.com/office/drawing/2014/main" val="20000"/>
                    </a:ext>
                  </a:extLst>
                </a:gridCol>
                <a:gridCol w="7790068">
                  <a:extLst>
                    <a:ext uri="{9D8B030D-6E8A-4147-A177-3AD203B41FA5}">
                      <a16:colId xmlns:a16="http://schemas.microsoft.com/office/drawing/2014/main" val="20001"/>
                    </a:ext>
                  </a:extLst>
                </a:gridCol>
              </a:tblGrid>
              <a:tr h="539820">
                <a:tc>
                  <a:txBody>
                    <a:bodyPr/>
                    <a:lstStyle/>
                    <a:p>
                      <a:pPr algn="l"/>
                      <a:r>
                        <a:rPr lang="en-US" sz="1000"/>
                        <a:t>LMR Roadmap Strategies</a:t>
                      </a:r>
                    </a:p>
                  </a:txBody>
                  <a:tcPr anchor="ctr">
                    <a:solidFill>
                      <a:schemeClr val="bg1">
                        <a:lumMod val="65000"/>
                      </a:schemeClr>
                    </a:solidFill>
                  </a:tcPr>
                </a:tc>
                <a:tc>
                  <a:txBody>
                    <a:bodyPr/>
                    <a:lstStyle/>
                    <a:p>
                      <a:pPr algn="ctr"/>
                      <a:r>
                        <a:rPr lang="en-US" sz="1000" b="1" i="1">
                          <a:solidFill>
                            <a:schemeClr val="bg1"/>
                          </a:solidFill>
                          <a:ea typeface="Segoe UI Black" panose="020B0A02040204020203" pitchFamily="34" charset="0"/>
                          <a:cs typeface="Segoe UI Black" panose="020B0A02040204020203" pitchFamily="34" charset="0"/>
                        </a:rPr>
                        <a:t>Implementation</a:t>
                      </a:r>
                      <a:r>
                        <a:rPr lang="en-US" sz="1000" b="1" i="1" baseline="0">
                          <a:solidFill>
                            <a:schemeClr val="bg1"/>
                          </a:solidFill>
                          <a:ea typeface="Segoe UI Black" panose="020B0A02040204020203" pitchFamily="34" charset="0"/>
                          <a:cs typeface="Segoe UI Black" panose="020B0A02040204020203" pitchFamily="34" charset="0"/>
                        </a:rPr>
                        <a:t> Projects and Desired Timeline</a:t>
                      </a:r>
                      <a:endParaRPr lang="en-US" sz="1000" b="1" i="1">
                        <a:solidFill>
                          <a:schemeClr val="bg1"/>
                        </a:solidFill>
                        <a:ea typeface="Segoe UI Black" panose="020B0A02040204020203" pitchFamily="34" charset="0"/>
                        <a:cs typeface="Segoe UI Black" panose="020B0A02040204020203" pitchFamily="34" charset="0"/>
                      </a:endParaRPr>
                    </a:p>
                  </a:txBody>
                  <a:tcPr marL="45720" marR="45720" anchor="ctr">
                    <a:lnB w="12700" cap="flat" cmpd="sng" algn="ctr">
                      <a:no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0"/>
                  </a:ext>
                </a:extLst>
              </a:tr>
              <a:tr h="74531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1">
                          <a:solidFill>
                            <a:schemeClr val="tx1"/>
                          </a:solidFill>
                          <a:ea typeface="Segoe UI Black" panose="020B0A02040204020203" pitchFamily="34" charset="0"/>
                          <a:cs typeface="Segoe UI Black" panose="020B0A02040204020203" pitchFamily="34" charset="0"/>
                        </a:rPr>
                        <a:t>4. Adopt New Technologies</a:t>
                      </a:r>
                    </a:p>
                  </a:txBody>
                  <a:tcPr anchor="ctr">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indent="0">
                        <a:buSzPct val="100000"/>
                        <a:buFont typeface="+mj-lt"/>
                        <a:buNone/>
                      </a:pPr>
                      <a:endParaRPr lang="en-US" sz="700" b="0" i="0" baseline="0">
                        <a:solidFill>
                          <a:schemeClr val="tx1"/>
                        </a:solidFill>
                        <a:ea typeface="Segoe UI Black" panose="020B0A02040204020203" pitchFamily="34" charset="0"/>
                        <a:cs typeface="Segoe UI Black" panose="020B0A02040204020203" pitchFamily="34" charset="0"/>
                      </a:endParaRP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5"/>
                  </a:ext>
                </a:extLst>
              </a:tr>
            </a:tbl>
          </a:graphicData>
        </a:graphic>
      </p:graphicFrame>
      <p:grpSp>
        <p:nvGrpSpPr>
          <p:cNvPr id="42" name="Group 41"/>
          <p:cNvGrpSpPr/>
          <p:nvPr/>
        </p:nvGrpSpPr>
        <p:grpSpPr>
          <a:xfrm>
            <a:off x="20021" y="1775899"/>
            <a:ext cx="294290" cy="294290"/>
            <a:chOff x="1406" y="3756908"/>
            <a:chExt cx="294290" cy="294290"/>
          </a:xfrm>
        </p:grpSpPr>
        <p:sp>
          <p:nvSpPr>
            <p:cNvPr id="43" name="Rectangle 42"/>
            <p:cNvSpPr/>
            <p:nvPr/>
          </p:nvSpPr>
          <p:spPr>
            <a:xfrm>
              <a:off x="1406" y="3756908"/>
              <a:ext cx="294290" cy="2942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grpSp>
          <p:nvGrpSpPr>
            <p:cNvPr id="44" name="Group 43"/>
            <p:cNvGrpSpPr/>
            <p:nvPr/>
          </p:nvGrpSpPr>
          <p:grpSpPr>
            <a:xfrm>
              <a:off x="64796" y="3810934"/>
              <a:ext cx="167512" cy="192068"/>
              <a:chOff x="1909763" y="709613"/>
              <a:chExt cx="447675" cy="525462"/>
            </a:xfrm>
            <a:solidFill>
              <a:schemeClr val="bg1"/>
            </a:solidFill>
          </p:grpSpPr>
          <p:sp>
            <p:nvSpPr>
              <p:cNvPr id="45" name="Freeform 1"/>
              <p:cNvSpPr>
                <a:spLocks noChangeArrowheads="1"/>
              </p:cNvSpPr>
              <p:nvPr/>
            </p:nvSpPr>
            <p:spPr bwMode="auto">
              <a:xfrm>
                <a:off x="2300288" y="965200"/>
                <a:ext cx="57150" cy="57150"/>
              </a:xfrm>
              <a:custGeom>
                <a:avLst/>
                <a:gdLst>
                  <a:gd name="T0" fmla="*/ 158 w 159"/>
                  <a:gd name="T1" fmla="*/ 77 h 157"/>
                  <a:gd name="T2" fmla="*/ 147 w 159"/>
                  <a:gd name="T3" fmla="*/ 117 h 157"/>
                  <a:gd name="T4" fmla="*/ 119 w 159"/>
                  <a:gd name="T5" fmla="*/ 145 h 157"/>
                  <a:gd name="T6" fmla="*/ 79 w 159"/>
                  <a:gd name="T7" fmla="*/ 156 h 157"/>
                  <a:gd name="T8" fmla="*/ 40 w 159"/>
                  <a:gd name="T9" fmla="*/ 145 h 157"/>
                  <a:gd name="T10" fmla="*/ 11 w 159"/>
                  <a:gd name="T11" fmla="*/ 117 h 157"/>
                  <a:gd name="T12" fmla="*/ 0 w 159"/>
                  <a:gd name="T13" fmla="*/ 77 h 157"/>
                  <a:gd name="T14" fmla="*/ 11 w 159"/>
                  <a:gd name="T15" fmla="*/ 39 h 157"/>
                  <a:gd name="T16" fmla="*/ 40 w 159"/>
                  <a:gd name="T17" fmla="*/ 9 h 157"/>
                  <a:gd name="T18" fmla="*/ 79 w 159"/>
                  <a:gd name="T19" fmla="*/ 0 h 157"/>
                  <a:gd name="T20" fmla="*/ 119 w 159"/>
                  <a:gd name="T21" fmla="*/ 9 h 157"/>
                  <a:gd name="T22" fmla="*/ 147 w 159"/>
                  <a:gd name="T23" fmla="*/ 39 h 157"/>
                  <a:gd name="T24" fmla="*/ 158 w 159"/>
                  <a:gd name="T25" fmla="*/ 7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7">
                    <a:moveTo>
                      <a:pt x="158" y="77"/>
                    </a:moveTo>
                    <a:cubicBezTo>
                      <a:pt x="158" y="92"/>
                      <a:pt x="154" y="104"/>
                      <a:pt x="147" y="117"/>
                    </a:cubicBezTo>
                    <a:cubicBezTo>
                      <a:pt x="141" y="129"/>
                      <a:pt x="131" y="139"/>
                      <a:pt x="119" y="145"/>
                    </a:cubicBezTo>
                    <a:cubicBezTo>
                      <a:pt x="106" y="152"/>
                      <a:pt x="93" y="156"/>
                      <a:pt x="79" y="156"/>
                    </a:cubicBezTo>
                    <a:cubicBezTo>
                      <a:pt x="65" y="156"/>
                      <a:pt x="53" y="152"/>
                      <a:pt x="40" y="145"/>
                    </a:cubicBezTo>
                    <a:cubicBezTo>
                      <a:pt x="27" y="139"/>
                      <a:pt x="18" y="130"/>
                      <a:pt x="11" y="117"/>
                    </a:cubicBezTo>
                    <a:cubicBezTo>
                      <a:pt x="4" y="104"/>
                      <a:pt x="0" y="92"/>
                      <a:pt x="0" y="77"/>
                    </a:cubicBezTo>
                    <a:cubicBezTo>
                      <a:pt x="0" y="63"/>
                      <a:pt x="4" y="52"/>
                      <a:pt x="11" y="39"/>
                    </a:cubicBezTo>
                    <a:cubicBezTo>
                      <a:pt x="18" y="26"/>
                      <a:pt x="27" y="16"/>
                      <a:pt x="40" y="9"/>
                    </a:cubicBezTo>
                    <a:cubicBezTo>
                      <a:pt x="53" y="2"/>
                      <a:pt x="64" y="0"/>
                      <a:pt x="79" y="0"/>
                    </a:cubicBezTo>
                    <a:cubicBezTo>
                      <a:pt x="93" y="0"/>
                      <a:pt x="106" y="2"/>
                      <a:pt x="119" y="9"/>
                    </a:cubicBezTo>
                    <a:cubicBezTo>
                      <a:pt x="131" y="16"/>
                      <a:pt x="141" y="26"/>
                      <a:pt x="147" y="39"/>
                    </a:cubicBezTo>
                    <a:cubicBezTo>
                      <a:pt x="154" y="52"/>
                      <a:pt x="158" y="63"/>
                      <a:pt x="158" y="7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6" name="Freeform 2"/>
              <p:cNvSpPr>
                <a:spLocks noChangeArrowheads="1"/>
              </p:cNvSpPr>
              <p:nvPr/>
            </p:nvSpPr>
            <p:spPr bwMode="auto">
              <a:xfrm>
                <a:off x="2300288" y="793750"/>
                <a:ext cx="57150" cy="57150"/>
              </a:xfrm>
              <a:custGeom>
                <a:avLst/>
                <a:gdLst>
                  <a:gd name="T0" fmla="*/ 158 w 159"/>
                  <a:gd name="T1" fmla="*/ 79 h 159"/>
                  <a:gd name="T2" fmla="*/ 147 w 159"/>
                  <a:gd name="T3" fmla="*/ 118 h 159"/>
                  <a:gd name="T4" fmla="*/ 119 w 159"/>
                  <a:gd name="T5" fmla="*/ 147 h 159"/>
                  <a:gd name="T6" fmla="*/ 79 w 159"/>
                  <a:gd name="T7" fmla="*/ 158 h 159"/>
                  <a:gd name="T8" fmla="*/ 40 w 159"/>
                  <a:gd name="T9" fmla="*/ 147 h 159"/>
                  <a:gd name="T10" fmla="*/ 11 w 159"/>
                  <a:gd name="T11" fmla="*/ 118 h 159"/>
                  <a:gd name="T12" fmla="*/ 0 w 159"/>
                  <a:gd name="T13" fmla="*/ 79 h 159"/>
                  <a:gd name="T14" fmla="*/ 11 w 159"/>
                  <a:gd name="T15" fmla="*/ 39 h 159"/>
                  <a:gd name="T16" fmla="*/ 40 w 159"/>
                  <a:gd name="T17" fmla="*/ 11 h 159"/>
                  <a:gd name="T18" fmla="*/ 79 w 159"/>
                  <a:gd name="T19" fmla="*/ 0 h 159"/>
                  <a:gd name="T20" fmla="*/ 119 w 159"/>
                  <a:gd name="T21" fmla="*/ 11 h 159"/>
                  <a:gd name="T22" fmla="*/ 147 w 159"/>
                  <a:gd name="T23" fmla="*/ 39 h 159"/>
                  <a:gd name="T24" fmla="*/ 158 w 159"/>
                  <a:gd name="T25"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58" y="79"/>
                    </a:moveTo>
                    <a:cubicBezTo>
                      <a:pt x="158" y="92"/>
                      <a:pt x="154" y="105"/>
                      <a:pt x="147" y="118"/>
                    </a:cubicBezTo>
                    <a:cubicBezTo>
                      <a:pt x="141" y="131"/>
                      <a:pt x="131" y="140"/>
                      <a:pt x="119" y="147"/>
                    </a:cubicBezTo>
                    <a:cubicBezTo>
                      <a:pt x="106" y="154"/>
                      <a:pt x="93" y="158"/>
                      <a:pt x="79" y="158"/>
                    </a:cubicBezTo>
                    <a:cubicBezTo>
                      <a:pt x="65" y="158"/>
                      <a:pt x="53" y="154"/>
                      <a:pt x="40" y="147"/>
                    </a:cubicBezTo>
                    <a:cubicBezTo>
                      <a:pt x="27" y="140"/>
                      <a:pt x="18" y="131"/>
                      <a:pt x="11" y="118"/>
                    </a:cubicBezTo>
                    <a:cubicBezTo>
                      <a:pt x="4" y="105"/>
                      <a:pt x="0" y="93"/>
                      <a:pt x="0" y="79"/>
                    </a:cubicBezTo>
                    <a:cubicBezTo>
                      <a:pt x="0" y="64"/>
                      <a:pt x="4" y="52"/>
                      <a:pt x="11" y="39"/>
                    </a:cubicBezTo>
                    <a:cubicBezTo>
                      <a:pt x="18" y="26"/>
                      <a:pt x="27" y="17"/>
                      <a:pt x="40" y="11"/>
                    </a:cubicBezTo>
                    <a:cubicBezTo>
                      <a:pt x="53" y="4"/>
                      <a:pt x="64" y="0"/>
                      <a:pt x="79" y="0"/>
                    </a:cubicBezTo>
                    <a:cubicBezTo>
                      <a:pt x="93" y="0"/>
                      <a:pt x="106" y="4"/>
                      <a:pt x="119" y="11"/>
                    </a:cubicBezTo>
                    <a:cubicBezTo>
                      <a:pt x="131" y="17"/>
                      <a:pt x="141" y="26"/>
                      <a:pt x="147" y="39"/>
                    </a:cubicBezTo>
                    <a:cubicBezTo>
                      <a:pt x="154" y="52"/>
                      <a:pt x="158" y="64"/>
                      <a:pt x="158" y="79"/>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7" name="Freeform 3"/>
              <p:cNvSpPr>
                <a:spLocks noChangeArrowheads="1"/>
              </p:cNvSpPr>
              <p:nvPr/>
            </p:nvSpPr>
            <p:spPr bwMode="auto">
              <a:xfrm>
                <a:off x="2300288" y="1135063"/>
                <a:ext cx="57150" cy="57150"/>
              </a:xfrm>
              <a:custGeom>
                <a:avLst/>
                <a:gdLst>
                  <a:gd name="T0" fmla="*/ 158 w 159"/>
                  <a:gd name="T1" fmla="*/ 79 h 159"/>
                  <a:gd name="T2" fmla="*/ 147 w 159"/>
                  <a:gd name="T3" fmla="*/ 118 h 159"/>
                  <a:gd name="T4" fmla="*/ 119 w 159"/>
                  <a:gd name="T5" fmla="*/ 147 h 159"/>
                  <a:gd name="T6" fmla="*/ 79 w 159"/>
                  <a:gd name="T7" fmla="*/ 158 h 159"/>
                  <a:gd name="T8" fmla="*/ 40 w 159"/>
                  <a:gd name="T9" fmla="*/ 147 h 159"/>
                  <a:gd name="T10" fmla="*/ 11 w 159"/>
                  <a:gd name="T11" fmla="*/ 118 h 159"/>
                  <a:gd name="T12" fmla="*/ 0 w 159"/>
                  <a:gd name="T13" fmla="*/ 79 h 159"/>
                  <a:gd name="T14" fmla="*/ 11 w 159"/>
                  <a:gd name="T15" fmla="*/ 40 h 159"/>
                  <a:gd name="T16" fmla="*/ 40 w 159"/>
                  <a:gd name="T17" fmla="*/ 11 h 159"/>
                  <a:gd name="T18" fmla="*/ 79 w 159"/>
                  <a:gd name="T19" fmla="*/ 0 h 159"/>
                  <a:gd name="T20" fmla="*/ 119 w 159"/>
                  <a:gd name="T21" fmla="*/ 11 h 159"/>
                  <a:gd name="T22" fmla="*/ 147 w 159"/>
                  <a:gd name="T23" fmla="*/ 40 h 159"/>
                  <a:gd name="T24" fmla="*/ 158 w 159"/>
                  <a:gd name="T25"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58" y="79"/>
                    </a:moveTo>
                    <a:cubicBezTo>
                      <a:pt x="158" y="93"/>
                      <a:pt x="154" y="106"/>
                      <a:pt x="147" y="118"/>
                    </a:cubicBezTo>
                    <a:cubicBezTo>
                      <a:pt x="141" y="131"/>
                      <a:pt x="131" y="140"/>
                      <a:pt x="119" y="147"/>
                    </a:cubicBezTo>
                    <a:cubicBezTo>
                      <a:pt x="106" y="155"/>
                      <a:pt x="93" y="158"/>
                      <a:pt x="79" y="158"/>
                    </a:cubicBezTo>
                    <a:cubicBezTo>
                      <a:pt x="65" y="158"/>
                      <a:pt x="53" y="155"/>
                      <a:pt x="40" y="147"/>
                    </a:cubicBezTo>
                    <a:cubicBezTo>
                      <a:pt x="27" y="140"/>
                      <a:pt x="18" y="131"/>
                      <a:pt x="11" y="118"/>
                    </a:cubicBezTo>
                    <a:cubicBezTo>
                      <a:pt x="4" y="106"/>
                      <a:pt x="0" y="93"/>
                      <a:pt x="0" y="79"/>
                    </a:cubicBezTo>
                    <a:cubicBezTo>
                      <a:pt x="0" y="65"/>
                      <a:pt x="4" y="52"/>
                      <a:pt x="11" y="40"/>
                    </a:cubicBezTo>
                    <a:cubicBezTo>
                      <a:pt x="18" y="27"/>
                      <a:pt x="27" y="18"/>
                      <a:pt x="40" y="11"/>
                    </a:cubicBezTo>
                    <a:cubicBezTo>
                      <a:pt x="53" y="3"/>
                      <a:pt x="64" y="0"/>
                      <a:pt x="79" y="0"/>
                    </a:cubicBezTo>
                    <a:cubicBezTo>
                      <a:pt x="93" y="0"/>
                      <a:pt x="106" y="3"/>
                      <a:pt x="119" y="11"/>
                    </a:cubicBezTo>
                    <a:cubicBezTo>
                      <a:pt x="131" y="18"/>
                      <a:pt x="141" y="27"/>
                      <a:pt x="147" y="40"/>
                    </a:cubicBezTo>
                    <a:cubicBezTo>
                      <a:pt x="154" y="52"/>
                      <a:pt x="158" y="64"/>
                      <a:pt x="158" y="79"/>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8" name="Freeform 4"/>
              <p:cNvSpPr>
                <a:spLocks noChangeArrowheads="1"/>
              </p:cNvSpPr>
              <p:nvPr/>
            </p:nvSpPr>
            <p:spPr bwMode="auto">
              <a:xfrm>
                <a:off x="2163763" y="809625"/>
                <a:ext cx="107950" cy="368300"/>
              </a:xfrm>
              <a:custGeom>
                <a:avLst/>
                <a:gdLst>
                  <a:gd name="T0" fmla="*/ 263 w 302"/>
                  <a:gd name="T1" fmla="*/ 549 h 1023"/>
                  <a:gd name="T2" fmla="*/ 301 w 302"/>
                  <a:gd name="T3" fmla="*/ 511 h 1023"/>
                  <a:gd name="T4" fmla="*/ 263 w 302"/>
                  <a:gd name="T5" fmla="*/ 473 h 1023"/>
                  <a:gd name="T6" fmla="*/ 184 w 302"/>
                  <a:gd name="T7" fmla="*/ 473 h 1023"/>
                  <a:gd name="T8" fmla="*/ 184 w 302"/>
                  <a:gd name="T9" fmla="*/ 76 h 1023"/>
                  <a:gd name="T10" fmla="*/ 261 w 302"/>
                  <a:gd name="T11" fmla="*/ 76 h 1023"/>
                  <a:gd name="T12" fmla="*/ 299 w 302"/>
                  <a:gd name="T13" fmla="*/ 38 h 1023"/>
                  <a:gd name="T14" fmla="*/ 261 w 302"/>
                  <a:gd name="T15" fmla="*/ 0 h 1023"/>
                  <a:gd name="T16" fmla="*/ 148 w 302"/>
                  <a:gd name="T17" fmla="*/ 0 h 1023"/>
                  <a:gd name="T18" fmla="*/ 116 w 302"/>
                  <a:gd name="T19" fmla="*/ 17 h 1023"/>
                  <a:gd name="T20" fmla="*/ 110 w 302"/>
                  <a:gd name="T21" fmla="*/ 39 h 1023"/>
                  <a:gd name="T22" fmla="*/ 110 w 302"/>
                  <a:gd name="T23" fmla="*/ 473 h 1023"/>
                  <a:gd name="T24" fmla="*/ 38 w 302"/>
                  <a:gd name="T25" fmla="*/ 473 h 1023"/>
                  <a:gd name="T26" fmla="*/ 0 w 302"/>
                  <a:gd name="T27" fmla="*/ 511 h 1023"/>
                  <a:gd name="T28" fmla="*/ 38 w 302"/>
                  <a:gd name="T29" fmla="*/ 549 h 1023"/>
                  <a:gd name="T30" fmla="*/ 110 w 302"/>
                  <a:gd name="T31" fmla="*/ 549 h 1023"/>
                  <a:gd name="T32" fmla="*/ 110 w 302"/>
                  <a:gd name="T33" fmla="*/ 983 h 1023"/>
                  <a:gd name="T34" fmla="*/ 113 w 302"/>
                  <a:gd name="T35" fmla="*/ 1000 h 1023"/>
                  <a:gd name="T36" fmla="*/ 148 w 302"/>
                  <a:gd name="T37" fmla="*/ 1022 h 1023"/>
                  <a:gd name="T38" fmla="*/ 261 w 302"/>
                  <a:gd name="T39" fmla="*/ 1022 h 1023"/>
                  <a:gd name="T40" fmla="*/ 299 w 302"/>
                  <a:gd name="T41" fmla="*/ 984 h 1023"/>
                  <a:gd name="T42" fmla="*/ 261 w 302"/>
                  <a:gd name="T43" fmla="*/ 948 h 1023"/>
                  <a:gd name="T44" fmla="*/ 184 w 302"/>
                  <a:gd name="T45" fmla="*/ 948 h 1023"/>
                  <a:gd name="T46" fmla="*/ 184 w 302"/>
                  <a:gd name="T47" fmla="*/ 549 h 1023"/>
                  <a:gd name="T48" fmla="*/ 263 w 302"/>
                  <a:gd name="T49" fmla="*/ 54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2" h="1023">
                    <a:moveTo>
                      <a:pt x="263" y="549"/>
                    </a:moveTo>
                    <a:cubicBezTo>
                      <a:pt x="284" y="549"/>
                      <a:pt x="301" y="532"/>
                      <a:pt x="301" y="511"/>
                    </a:cubicBezTo>
                    <a:cubicBezTo>
                      <a:pt x="301" y="490"/>
                      <a:pt x="284" y="473"/>
                      <a:pt x="263" y="473"/>
                    </a:cubicBezTo>
                    <a:lnTo>
                      <a:pt x="184" y="473"/>
                    </a:lnTo>
                    <a:lnTo>
                      <a:pt x="184" y="76"/>
                    </a:lnTo>
                    <a:lnTo>
                      <a:pt x="261" y="76"/>
                    </a:lnTo>
                    <a:cubicBezTo>
                      <a:pt x="283" y="76"/>
                      <a:pt x="299" y="58"/>
                      <a:pt x="299" y="38"/>
                    </a:cubicBezTo>
                    <a:cubicBezTo>
                      <a:pt x="299" y="17"/>
                      <a:pt x="283" y="0"/>
                      <a:pt x="261" y="0"/>
                    </a:cubicBezTo>
                    <a:lnTo>
                      <a:pt x="148" y="0"/>
                    </a:lnTo>
                    <a:cubicBezTo>
                      <a:pt x="134" y="0"/>
                      <a:pt x="123" y="7"/>
                      <a:pt x="116" y="17"/>
                    </a:cubicBezTo>
                    <a:cubicBezTo>
                      <a:pt x="113" y="23"/>
                      <a:pt x="110" y="30"/>
                      <a:pt x="110" y="39"/>
                    </a:cubicBezTo>
                    <a:lnTo>
                      <a:pt x="110" y="473"/>
                    </a:lnTo>
                    <a:lnTo>
                      <a:pt x="38" y="473"/>
                    </a:lnTo>
                    <a:cubicBezTo>
                      <a:pt x="17" y="473"/>
                      <a:pt x="0" y="490"/>
                      <a:pt x="0" y="511"/>
                    </a:cubicBezTo>
                    <a:cubicBezTo>
                      <a:pt x="0" y="532"/>
                      <a:pt x="17" y="549"/>
                      <a:pt x="38" y="549"/>
                    </a:cubicBezTo>
                    <a:lnTo>
                      <a:pt x="110" y="549"/>
                    </a:lnTo>
                    <a:lnTo>
                      <a:pt x="110" y="983"/>
                    </a:lnTo>
                    <a:cubicBezTo>
                      <a:pt x="110" y="989"/>
                      <a:pt x="111" y="995"/>
                      <a:pt x="113" y="1000"/>
                    </a:cubicBezTo>
                    <a:cubicBezTo>
                      <a:pt x="119" y="1013"/>
                      <a:pt x="132" y="1022"/>
                      <a:pt x="148" y="1022"/>
                    </a:cubicBezTo>
                    <a:lnTo>
                      <a:pt x="261" y="1022"/>
                    </a:lnTo>
                    <a:cubicBezTo>
                      <a:pt x="283" y="1022"/>
                      <a:pt x="299" y="1005"/>
                      <a:pt x="299" y="984"/>
                    </a:cubicBezTo>
                    <a:cubicBezTo>
                      <a:pt x="299" y="964"/>
                      <a:pt x="283" y="948"/>
                      <a:pt x="261" y="948"/>
                    </a:cubicBezTo>
                    <a:lnTo>
                      <a:pt x="184" y="948"/>
                    </a:lnTo>
                    <a:lnTo>
                      <a:pt x="184" y="549"/>
                    </a:lnTo>
                    <a:lnTo>
                      <a:pt x="263" y="549"/>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9" name="Freeform 5"/>
              <p:cNvSpPr>
                <a:spLocks noChangeArrowheads="1"/>
              </p:cNvSpPr>
              <p:nvPr/>
            </p:nvSpPr>
            <p:spPr bwMode="auto">
              <a:xfrm>
                <a:off x="1976438" y="835025"/>
                <a:ext cx="31750" cy="26988"/>
              </a:xfrm>
              <a:custGeom>
                <a:avLst/>
                <a:gdLst>
                  <a:gd name="T0" fmla="*/ 42 w 87"/>
                  <a:gd name="T1" fmla="*/ 74 h 75"/>
                  <a:gd name="T2" fmla="*/ 0 w 87"/>
                  <a:gd name="T3" fmla="*/ 74 h 75"/>
                  <a:gd name="T4" fmla="*/ 0 w 87"/>
                  <a:gd name="T5" fmla="*/ 0 h 75"/>
                  <a:gd name="T6" fmla="*/ 86 w 87"/>
                  <a:gd name="T7" fmla="*/ 0 h 75"/>
                  <a:gd name="T8" fmla="*/ 86 w 87"/>
                  <a:gd name="T9" fmla="*/ 74 h 75"/>
                  <a:gd name="T10" fmla="*/ 42 w 87"/>
                  <a:gd name="T11" fmla="*/ 74 h 75"/>
                </a:gdLst>
                <a:ahLst/>
                <a:cxnLst>
                  <a:cxn ang="0">
                    <a:pos x="T0" y="T1"/>
                  </a:cxn>
                  <a:cxn ang="0">
                    <a:pos x="T2" y="T3"/>
                  </a:cxn>
                  <a:cxn ang="0">
                    <a:pos x="T4" y="T5"/>
                  </a:cxn>
                  <a:cxn ang="0">
                    <a:pos x="T6" y="T7"/>
                  </a:cxn>
                  <a:cxn ang="0">
                    <a:pos x="T8" y="T9"/>
                  </a:cxn>
                  <a:cxn ang="0">
                    <a:pos x="T10" y="T11"/>
                  </a:cxn>
                </a:cxnLst>
                <a:rect l="0" t="0" r="r" b="b"/>
                <a:pathLst>
                  <a:path w="87" h="75">
                    <a:moveTo>
                      <a:pt x="42" y="74"/>
                    </a:moveTo>
                    <a:lnTo>
                      <a:pt x="0" y="74"/>
                    </a:lnTo>
                    <a:lnTo>
                      <a:pt x="0" y="0"/>
                    </a:lnTo>
                    <a:lnTo>
                      <a:pt x="86" y="0"/>
                    </a:lnTo>
                    <a:lnTo>
                      <a:pt x="86" y="74"/>
                    </a:lnTo>
                    <a:lnTo>
                      <a:pt x="42" y="74"/>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0" name="Freeform 6"/>
              <p:cNvSpPr>
                <a:spLocks noChangeArrowheads="1"/>
              </p:cNvSpPr>
              <p:nvPr/>
            </p:nvSpPr>
            <p:spPr bwMode="auto">
              <a:xfrm>
                <a:off x="2033588" y="835025"/>
                <a:ext cx="31750" cy="26988"/>
              </a:xfrm>
              <a:custGeom>
                <a:avLst/>
                <a:gdLst>
                  <a:gd name="T0" fmla="*/ 42 w 86"/>
                  <a:gd name="T1" fmla="*/ 74 h 75"/>
                  <a:gd name="T2" fmla="*/ 0 w 86"/>
                  <a:gd name="T3" fmla="*/ 74 h 75"/>
                  <a:gd name="T4" fmla="*/ 0 w 86"/>
                  <a:gd name="T5" fmla="*/ 0 h 75"/>
                  <a:gd name="T6" fmla="*/ 85 w 86"/>
                  <a:gd name="T7" fmla="*/ 0 h 75"/>
                  <a:gd name="T8" fmla="*/ 85 w 86"/>
                  <a:gd name="T9" fmla="*/ 74 h 75"/>
                  <a:gd name="T10" fmla="*/ 42 w 86"/>
                  <a:gd name="T11" fmla="*/ 74 h 75"/>
                </a:gdLst>
                <a:ahLst/>
                <a:cxnLst>
                  <a:cxn ang="0">
                    <a:pos x="T0" y="T1"/>
                  </a:cxn>
                  <a:cxn ang="0">
                    <a:pos x="T2" y="T3"/>
                  </a:cxn>
                  <a:cxn ang="0">
                    <a:pos x="T4" y="T5"/>
                  </a:cxn>
                  <a:cxn ang="0">
                    <a:pos x="T6" y="T7"/>
                  </a:cxn>
                  <a:cxn ang="0">
                    <a:pos x="T8" y="T9"/>
                  </a:cxn>
                  <a:cxn ang="0">
                    <a:pos x="T10" y="T11"/>
                  </a:cxn>
                </a:cxnLst>
                <a:rect l="0" t="0" r="r" b="b"/>
                <a:pathLst>
                  <a:path w="86" h="75">
                    <a:moveTo>
                      <a:pt x="42" y="74"/>
                    </a:moveTo>
                    <a:lnTo>
                      <a:pt x="0" y="74"/>
                    </a:lnTo>
                    <a:lnTo>
                      <a:pt x="0" y="0"/>
                    </a:lnTo>
                    <a:lnTo>
                      <a:pt x="85" y="0"/>
                    </a:lnTo>
                    <a:lnTo>
                      <a:pt x="85" y="74"/>
                    </a:lnTo>
                    <a:lnTo>
                      <a:pt x="42" y="74"/>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1" name="Freeform 7"/>
              <p:cNvSpPr>
                <a:spLocks noChangeArrowheads="1"/>
              </p:cNvSpPr>
              <p:nvPr/>
            </p:nvSpPr>
            <p:spPr bwMode="auto">
              <a:xfrm>
                <a:off x="1976438" y="892175"/>
                <a:ext cx="31750" cy="26988"/>
              </a:xfrm>
              <a:custGeom>
                <a:avLst/>
                <a:gdLst>
                  <a:gd name="T0" fmla="*/ 42 w 87"/>
                  <a:gd name="T1" fmla="*/ 75 h 76"/>
                  <a:gd name="T2" fmla="*/ 0 w 87"/>
                  <a:gd name="T3" fmla="*/ 75 h 76"/>
                  <a:gd name="T4" fmla="*/ 0 w 87"/>
                  <a:gd name="T5" fmla="*/ 0 h 76"/>
                  <a:gd name="T6" fmla="*/ 86 w 87"/>
                  <a:gd name="T7" fmla="*/ 0 h 76"/>
                  <a:gd name="T8" fmla="*/ 86 w 87"/>
                  <a:gd name="T9" fmla="*/ 75 h 76"/>
                  <a:gd name="T10" fmla="*/ 42 w 87"/>
                  <a:gd name="T11" fmla="*/ 75 h 76"/>
                </a:gdLst>
                <a:ahLst/>
                <a:cxnLst>
                  <a:cxn ang="0">
                    <a:pos x="T0" y="T1"/>
                  </a:cxn>
                  <a:cxn ang="0">
                    <a:pos x="T2" y="T3"/>
                  </a:cxn>
                  <a:cxn ang="0">
                    <a:pos x="T4" y="T5"/>
                  </a:cxn>
                  <a:cxn ang="0">
                    <a:pos x="T6" y="T7"/>
                  </a:cxn>
                  <a:cxn ang="0">
                    <a:pos x="T8" y="T9"/>
                  </a:cxn>
                  <a:cxn ang="0">
                    <a:pos x="T10" y="T11"/>
                  </a:cxn>
                </a:cxnLst>
                <a:rect l="0" t="0" r="r" b="b"/>
                <a:pathLst>
                  <a:path w="87" h="76">
                    <a:moveTo>
                      <a:pt x="42" y="75"/>
                    </a:moveTo>
                    <a:lnTo>
                      <a:pt x="0" y="75"/>
                    </a:lnTo>
                    <a:lnTo>
                      <a:pt x="0" y="0"/>
                    </a:lnTo>
                    <a:lnTo>
                      <a:pt x="86" y="0"/>
                    </a:lnTo>
                    <a:lnTo>
                      <a:pt x="86"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2" name="Freeform 8"/>
              <p:cNvSpPr>
                <a:spLocks noChangeArrowheads="1"/>
              </p:cNvSpPr>
              <p:nvPr/>
            </p:nvSpPr>
            <p:spPr bwMode="auto">
              <a:xfrm>
                <a:off x="2033588" y="892175"/>
                <a:ext cx="31750" cy="26988"/>
              </a:xfrm>
              <a:custGeom>
                <a:avLst/>
                <a:gdLst>
                  <a:gd name="T0" fmla="*/ 42 w 86"/>
                  <a:gd name="T1" fmla="*/ 75 h 76"/>
                  <a:gd name="T2" fmla="*/ 0 w 86"/>
                  <a:gd name="T3" fmla="*/ 75 h 76"/>
                  <a:gd name="T4" fmla="*/ 0 w 86"/>
                  <a:gd name="T5" fmla="*/ 0 h 76"/>
                  <a:gd name="T6" fmla="*/ 85 w 86"/>
                  <a:gd name="T7" fmla="*/ 0 h 76"/>
                  <a:gd name="T8" fmla="*/ 85 w 86"/>
                  <a:gd name="T9" fmla="*/ 75 h 76"/>
                  <a:gd name="T10" fmla="*/ 42 w 86"/>
                  <a:gd name="T11" fmla="*/ 75 h 76"/>
                </a:gdLst>
                <a:ahLst/>
                <a:cxnLst>
                  <a:cxn ang="0">
                    <a:pos x="T0" y="T1"/>
                  </a:cxn>
                  <a:cxn ang="0">
                    <a:pos x="T2" y="T3"/>
                  </a:cxn>
                  <a:cxn ang="0">
                    <a:pos x="T4" y="T5"/>
                  </a:cxn>
                  <a:cxn ang="0">
                    <a:pos x="T6" y="T7"/>
                  </a:cxn>
                  <a:cxn ang="0">
                    <a:pos x="T8" y="T9"/>
                  </a:cxn>
                  <a:cxn ang="0">
                    <a:pos x="T10" y="T11"/>
                  </a:cxn>
                </a:cxnLst>
                <a:rect l="0" t="0" r="r" b="b"/>
                <a:pathLst>
                  <a:path w="86" h="76">
                    <a:moveTo>
                      <a:pt x="42" y="75"/>
                    </a:moveTo>
                    <a:lnTo>
                      <a:pt x="0" y="75"/>
                    </a:lnTo>
                    <a:lnTo>
                      <a:pt x="0" y="0"/>
                    </a:lnTo>
                    <a:lnTo>
                      <a:pt x="85" y="0"/>
                    </a:lnTo>
                    <a:lnTo>
                      <a:pt x="85"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3" name="Freeform 9"/>
              <p:cNvSpPr>
                <a:spLocks noChangeArrowheads="1"/>
              </p:cNvSpPr>
              <p:nvPr/>
            </p:nvSpPr>
            <p:spPr bwMode="auto">
              <a:xfrm>
                <a:off x="1976438" y="949325"/>
                <a:ext cx="31750" cy="26988"/>
              </a:xfrm>
              <a:custGeom>
                <a:avLst/>
                <a:gdLst>
                  <a:gd name="T0" fmla="*/ 42 w 87"/>
                  <a:gd name="T1" fmla="*/ 76 h 77"/>
                  <a:gd name="T2" fmla="*/ 0 w 87"/>
                  <a:gd name="T3" fmla="*/ 76 h 77"/>
                  <a:gd name="T4" fmla="*/ 0 w 87"/>
                  <a:gd name="T5" fmla="*/ 0 h 77"/>
                  <a:gd name="T6" fmla="*/ 86 w 87"/>
                  <a:gd name="T7" fmla="*/ 0 h 77"/>
                  <a:gd name="T8" fmla="*/ 86 w 87"/>
                  <a:gd name="T9" fmla="*/ 76 h 77"/>
                  <a:gd name="T10" fmla="*/ 42 w 87"/>
                  <a:gd name="T11" fmla="*/ 76 h 77"/>
                </a:gdLst>
                <a:ahLst/>
                <a:cxnLst>
                  <a:cxn ang="0">
                    <a:pos x="T0" y="T1"/>
                  </a:cxn>
                  <a:cxn ang="0">
                    <a:pos x="T2" y="T3"/>
                  </a:cxn>
                  <a:cxn ang="0">
                    <a:pos x="T4" y="T5"/>
                  </a:cxn>
                  <a:cxn ang="0">
                    <a:pos x="T6" y="T7"/>
                  </a:cxn>
                  <a:cxn ang="0">
                    <a:pos x="T8" y="T9"/>
                  </a:cxn>
                  <a:cxn ang="0">
                    <a:pos x="T10" y="T11"/>
                  </a:cxn>
                </a:cxnLst>
                <a:rect l="0" t="0" r="r" b="b"/>
                <a:pathLst>
                  <a:path w="87" h="77">
                    <a:moveTo>
                      <a:pt x="42" y="76"/>
                    </a:moveTo>
                    <a:lnTo>
                      <a:pt x="0" y="76"/>
                    </a:lnTo>
                    <a:lnTo>
                      <a:pt x="0" y="0"/>
                    </a:lnTo>
                    <a:lnTo>
                      <a:pt x="86" y="0"/>
                    </a:lnTo>
                    <a:lnTo>
                      <a:pt x="86"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4" name="Freeform 10"/>
              <p:cNvSpPr>
                <a:spLocks noChangeArrowheads="1"/>
              </p:cNvSpPr>
              <p:nvPr/>
            </p:nvSpPr>
            <p:spPr bwMode="auto">
              <a:xfrm>
                <a:off x="2033588" y="949325"/>
                <a:ext cx="31750" cy="26988"/>
              </a:xfrm>
              <a:custGeom>
                <a:avLst/>
                <a:gdLst>
                  <a:gd name="T0" fmla="*/ 42 w 86"/>
                  <a:gd name="T1" fmla="*/ 76 h 77"/>
                  <a:gd name="T2" fmla="*/ 0 w 86"/>
                  <a:gd name="T3" fmla="*/ 76 h 77"/>
                  <a:gd name="T4" fmla="*/ 0 w 86"/>
                  <a:gd name="T5" fmla="*/ 0 h 77"/>
                  <a:gd name="T6" fmla="*/ 85 w 86"/>
                  <a:gd name="T7" fmla="*/ 0 h 77"/>
                  <a:gd name="T8" fmla="*/ 85 w 86"/>
                  <a:gd name="T9" fmla="*/ 76 h 77"/>
                  <a:gd name="T10" fmla="*/ 42 w 86"/>
                  <a:gd name="T11" fmla="*/ 76 h 77"/>
                </a:gdLst>
                <a:ahLst/>
                <a:cxnLst>
                  <a:cxn ang="0">
                    <a:pos x="T0" y="T1"/>
                  </a:cxn>
                  <a:cxn ang="0">
                    <a:pos x="T2" y="T3"/>
                  </a:cxn>
                  <a:cxn ang="0">
                    <a:pos x="T4" y="T5"/>
                  </a:cxn>
                  <a:cxn ang="0">
                    <a:pos x="T6" y="T7"/>
                  </a:cxn>
                  <a:cxn ang="0">
                    <a:pos x="T8" y="T9"/>
                  </a:cxn>
                  <a:cxn ang="0">
                    <a:pos x="T10" y="T11"/>
                  </a:cxn>
                </a:cxnLst>
                <a:rect l="0" t="0" r="r" b="b"/>
                <a:pathLst>
                  <a:path w="86" h="77">
                    <a:moveTo>
                      <a:pt x="42" y="76"/>
                    </a:moveTo>
                    <a:lnTo>
                      <a:pt x="0" y="76"/>
                    </a:lnTo>
                    <a:lnTo>
                      <a:pt x="0" y="0"/>
                    </a:lnTo>
                    <a:lnTo>
                      <a:pt x="85" y="0"/>
                    </a:lnTo>
                    <a:lnTo>
                      <a:pt x="85"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5" name="Freeform 11"/>
              <p:cNvSpPr>
                <a:spLocks noChangeArrowheads="1"/>
              </p:cNvSpPr>
              <p:nvPr/>
            </p:nvSpPr>
            <p:spPr bwMode="auto">
              <a:xfrm>
                <a:off x="1976438" y="1008063"/>
                <a:ext cx="31750" cy="26987"/>
              </a:xfrm>
              <a:custGeom>
                <a:avLst/>
                <a:gdLst>
                  <a:gd name="T0" fmla="*/ 42 w 87"/>
                  <a:gd name="T1" fmla="*/ 75 h 76"/>
                  <a:gd name="T2" fmla="*/ 0 w 87"/>
                  <a:gd name="T3" fmla="*/ 75 h 76"/>
                  <a:gd name="T4" fmla="*/ 0 w 87"/>
                  <a:gd name="T5" fmla="*/ 0 h 76"/>
                  <a:gd name="T6" fmla="*/ 86 w 87"/>
                  <a:gd name="T7" fmla="*/ 0 h 76"/>
                  <a:gd name="T8" fmla="*/ 86 w 87"/>
                  <a:gd name="T9" fmla="*/ 75 h 76"/>
                  <a:gd name="T10" fmla="*/ 42 w 87"/>
                  <a:gd name="T11" fmla="*/ 75 h 76"/>
                </a:gdLst>
                <a:ahLst/>
                <a:cxnLst>
                  <a:cxn ang="0">
                    <a:pos x="T0" y="T1"/>
                  </a:cxn>
                  <a:cxn ang="0">
                    <a:pos x="T2" y="T3"/>
                  </a:cxn>
                  <a:cxn ang="0">
                    <a:pos x="T4" y="T5"/>
                  </a:cxn>
                  <a:cxn ang="0">
                    <a:pos x="T6" y="T7"/>
                  </a:cxn>
                  <a:cxn ang="0">
                    <a:pos x="T8" y="T9"/>
                  </a:cxn>
                  <a:cxn ang="0">
                    <a:pos x="T10" y="T11"/>
                  </a:cxn>
                </a:cxnLst>
                <a:rect l="0" t="0" r="r" b="b"/>
                <a:pathLst>
                  <a:path w="87" h="76">
                    <a:moveTo>
                      <a:pt x="42" y="75"/>
                    </a:moveTo>
                    <a:lnTo>
                      <a:pt x="0" y="75"/>
                    </a:lnTo>
                    <a:lnTo>
                      <a:pt x="0" y="0"/>
                    </a:lnTo>
                    <a:lnTo>
                      <a:pt x="86" y="0"/>
                    </a:lnTo>
                    <a:lnTo>
                      <a:pt x="86"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6" name="Freeform 12"/>
              <p:cNvSpPr>
                <a:spLocks noChangeArrowheads="1"/>
              </p:cNvSpPr>
              <p:nvPr/>
            </p:nvSpPr>
            <p:spPr bwMode="auto">
              <a:xfrm>
                <a:off x="2033588" y="1008063"/>
                <a:ext cx="31750" cy="26987"/>
              </a:xfrm>
              <a:custGeom>
                <a:avLst/>
                <a:gdLst>
                  <a:gd name="T0" fmla="*/ 42 w 86"/>
                  <a:gd name="T1" fmla="*/ 75 h 76"/>
                  <a:gd name="T2" fmla="*/ 0 w 86"/>
                  <a:gd name="T3" fmla="*/ 75 h 76"/>
                  <a:gd name="T4" fmla="*/ 0 w 86"/>
                  <a:gd name="T5" fmla="*/ 0 h 76"/>
                  <a:gd name="T6" fmla="*/ 85 w 86"/>
                  <a:gd name="T7" fmla="*/ 0 h 76"/>
                  <a:gd name="T8" fmla="*/ 85 w 86"/>
                  <a:gd name="T9" fmla="*/ 75 h 76"/>
                  <a:gd name="T10" fmla="*/ 42 w 86"/>
                  <a:gd name="T11" fmla="*/ 75 h 76"/>
                </a:gdLst>
                <a:ahLst/>
                <a:cxnLst>
                  <a:cxn ang="0">
                    <a:pos x="T0" y="T1"/>
                  </a:cxn>
                  <a:cxn ang="0">
                    <a:pos x="T2" y="T3"/>
                  </a:cxn>
                  <a:cxn ang="0">
                    <a:pos x="T4" y="T5"/>
                  </a:cxn>
                  <a:cxn ang="0">
                    <a:pos x="T6" y="T7"/>
                  </a:cxn>
                  <a:cxn ang="0">
                    <a:pos x="T8" y="T9"/>
                  </a:cxn>
                  <a:cxn ang="0">
                    <a:pos x="T10" y="T11"/>
                  </a:cxn>
                </a:cxnLst>
                <a:rect l="0" t="0" r="r" b="b"/>
                <a:pathLst>
                  <a:path w="86" h="76">
                    <a:moveTo>
                      <a:pt x="42" y="75"/>
                    </a:moveTo>
                    <a:lnTo>
                      <a:pt x="0" y="75"/>
                    </a:lnTo>
                    <a:lnTo>
                      <a:pt x="0" y="0"/>
                    </a:lnTo>
                    <a:lnTo>
                      <a:pt x="85" y="0"/>
                    </a:lnTo>
                    <a:lnTo>
                      <a:pt x="85"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7" name="Freeform 13"/>
              <p:cNvSpPr>
                <a:spLocks noChangeArrowheads="1"/>
              </p:cNvSpPr>
              <p:nvPr/>
            </p:nvSpPr>
            <p:spPr bwMode="auto">
              <a:xfrm>
                <a:off x="1976438" y="1065213"/>
                <a:ext cx="31750" cy="26987"/>
              </a:xfrm>
              <a:custGeom>
                <a:avLst/>
                <a:gdLst>
                  <a:gd name="T0" fmla="*/ 42 w 87"/>
                  <a:gd name="T1" fmla="*/ 76 h 77"/>
                  <a:gd name="T2" fmla="*/ 0 w 87"/>
                  <a:gd name="T3" fmla="*/ 76 h 77"/>
                  <a:gd name="T4" fmla="*/ 0 w 87"/>
                  <a:gd name="T5" fmla="*/ 0 h 77"/>
                  <a:gd name="T6" fmla="*/ 86 w 87"/>
                  <a:gd name="T7" fmla="*/ 0 h 77"/>
                  <a:gd name="T8" fmla="*/ 86 w 87"/>
                  <a:gd name="T9" fmla="*/ 76 h 77"/>
                  <a:gd name="T10" fmla="*/ 42 w 87"/>
                  <a:gd name="T11" fmla="*/ 76 h 77"/>
                </a:gdLst>
                <a:ahLst/>
                <a:cxnLst>
                  <a:cxn ang="0">
                    <a:pos x="T0" y="T1"/>
                  </a:cxn>
                  <a:cxn ang="0">
                    <a:pos x="T2" y="T3"/>
                  </a:cxn>
                  <a:cxn ang="0">
                    <a:pos x="T4" y="T5"/>
                  </a:cxn>
                  <a:cxn ang="0">
                    <a:pos x="T6" y="T7"/>
                  </a:cxn>
                  <a:cxn ang="0">
                    <a:pos x="T8" y="T9"/>
                  </a:cxn>
                  <a:cxn ang="0">
                    <a:pos x="T10" y="T11"/>
                  </a:cxn>
                </a:cxnLst>
                <a:rect l="0" t="0" r="r" b="b"/>
                <a:pathLst>
                  <a:path w="87" h="77">
                    <a:moveTo>
                      <a:pt x="42" y="76"/>
                    </a:moveTo>
                    <a:lnTo>
                      <a:pt x="0" y="76"/>
                    </a:lnTo>
                    <a:lnTo>
                      <a:pt x="0" y="0"/>
                    </a:lnTo>
                    <a:lnTo>
                      <a:pt x="86" y="0"/>
                    </a:lnTo>
                    <a:lnTo>
                      <a:pt x="86"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8" name="Freeform 14"/>
              <p:cNvSpPr>
                <a:spLocks noChangeArrowheads="1"/>
              </p:cNvSpPr>
              <p:nvPr/>
            </p:nvSpPr>
            <p:spPr bwMode="auto">
              <a:xfrm>
                <a:off x="2033588" y="1065213"/>
                <a:ext cx="31750" cy="26987"/>
              </a:xfrm>
              <a:custGeom>
                <a:avLst/>
                <a:gdLst>
                  <a:gd name="T0" fmla="*/ 42 w 86"/>
                  <a:gd name="T1" fmla="*/ 76 h 77"/>
                  <a:gd name="T2" fmla="*/ 0 w 86"/>
                  <a:gd name="T3" fmla="*/ 76 h 77"/>
                  <a:gd name="T4" fmla="*/ 0 w 86"/>
                  <a:gd name="T5" fmla="*/ 0 h 77"/>
                  <a:gd name="T6" fmla="*/ 85 w 86"/>
                  <a:gd name="T7" fmla="*/ 0 h 77"/>
                  <a:gd name="T8" fmla="*/ 85 w 86"/>
                  <a:gd name="T9" fmla="*/ 76 h 77"/>
                  <a:gd name="T10" fmla="*/ 42 w 86"/>
                  <a:gd name="T11" fmla="*/ 76 h 77"/>
                </a:gdLst>
                <a:ahLst/>
                <a:cxnLst>
                  <a:cxn ang="0">
                    <a:pos x="T0" y="T1"/>
                  </a:cxn>
                  <a:cxn ang="0">
                    <a:pos x="T2" y="T3"/>
                  </a:cxn>
                  <a:cxn ang="0">
                    <a:pos x="T4" y="T5"/>
                  </a:cxn>
                  <a:cxn ang="0">
                    <a:pos x="T6" y="T7"/>
                  </a:cxn>
                  <a:cxn ang="0">
                    <a:pos x="T8" y="T9"/>
                  </a:cxn>
                  <a:cxn ang="0">
                    <a:pos x="T10" y="T11"/>
                  </a:cxn>
                </a:cxnLst>
                <a:rect l="0" t="0" r="r" b="b"/>
                <a:pathLst>
                  <a:path w="86" h="77">
                    <a:moveTo>
                      <a:pt x="42" y="76"/>
                    </a:moveTo>
                    <a:lnTo>
                      <a:pt x="0" y="76"/>
                    </a:lnTo>
                    <a:lnTo>
                      <a:pt x="0" y="0"/>
                    </a:lnTo>
                    <a:lnTo>
                      <a:pt x="85" y="0"/>
                    </a:lnTo>
                    <a:lnTo>
                      <a:pt x="85" y="76"/>
                    </a:lnTo>
                    <a:lnTo>
                      <a:pt x="42"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9" name="Freeform 15"/>
              <p:cNvSpPr>
                <a:spLocks noChangeArrowheads="1"/>
              </p:cNvSpPr>
              <p:nvPr/>
            </p:nvSpPr>
            <p:spPr bwMode="auto">
              <a:xfrm>
                <a:off x="1976438" y="1123950"/>
                <a:ext cx="31750" cy="26988"/>
              </a:xfrm>
              <a:custGeom>
                <a:avLst/>
                <a:gdLst>
                  <a:gd name="T0" fmla="*/ 42 w 87"/>
                  <a:gd name="T1" fmla="*/ 75 h 76"/>
                  <a:gd name="T2" fmla="*/ 0 w 87"/>
                  <a:gd name="T3" fmla="*/ 75 h 76"/>
                  <a:gd name="T4" fmla="*/ 0 w 87"/>
                  <a:gd name="T5" fmla="*/ 0 h 76"/>
                  <a:gd name="T6" fmla="*/ 86 w 87"/>
                  <a:gd name="T7" fmla="*/ 0 h 76"/>
                  <a:gd name="T8" fmla="*/ 86 w 87"/>
                  <a:gd name="T9" fmla="*/ 75 h 76"/>
                  <a:gd name="T10" fmla="*/ 42 w 87"/>
                  <a:gd name="T11" fmla="*/ 75 h 76"/>
                </a:gdLst>
                <a:ahLst/>
                <a:cxnLst>
                  <a:cxn ang="0">
                    <a:pos x="T0" y="T1"/>
                  </a:cxn>
                  <a:cxn ang="0">
                    <a:pos x="T2" y="T3"/>
                  </a:cxn>
                  <a:cxn ang="0">
                    <a:pos x="T4" y="T5"/>
                  </a:cxn>
                  <a:cxn ang="0">
                    <a:pos x="T6" y="T7"/>
                  </a:cxn>
                  <a:cxn ang="0">
                    <a:pos x="T8" y="T9"/>
                  </a:cxn>
                  <a:cxn ang="0">
                    <a:pos x="T10" y="T11"/>
                  </a:cxn>
                </a:cxnLst>
                <a:rect l="0" t="0" r="r" b="b"/>
                <a:pathLst>
                  <a:path w="87" h="76">
                    <a:moveTo>
                      <a:pt x="42" y="75"/>
                    </a:moveTo>
                    <a:lnTo>
                      <a:pt x="0" y="75"/>
                    </a:lnTo>
                    <a:lnTo>
                      <a:pt x="0" y="0"/>
                    </a:lnTo>
                    <a:lnTo>
                      <a:pt x="86" y="0"/>
                    </a:lnTo>
                    <a:lnTo>
                      <a:pt x="86"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0" name="Freeform 16"/>
              <p:cNvSpPr>
                <a:spLocks noChangeArrowheads="1"/>
              </p:cNvSpPr>
              <p:nvPr/>
            </p:nvSpPr>
            <p:spPr bwMode="auto">
              <a:xfrm>
                <a:off x="2033588" y="1123950"/>
                <a:ext cx="31750" cy="26988"/>
              </a:xfrm>
              <a:custGeom>
                <a:avLst/>
                <a:gdLst>
                  <a:gd name="T0" fmla="*/ 42 w 86"/>
                  <a:gd name="T1" fmla="*/ 75 h 76"/>
                  <a:gd name="T2" fmla="*/ 0 w 86"/>
                  <a:gd name="T3" fmla="*/ 75 h 76"/>
                  <a:gd name="T4" fmla="*/ 0 w 86"/>
                  <a:gd name="T5" fmla="*/ 0 h 76"/>
                  <a:gd name="T6" fmla="*/ 85 w 86"/>
                  <a:gd name="T7" fmla="*/ 0 h 76"/>
                  <a:gd name="T8" fmla="*/ 85 w 86"/>
                  <a:gd name="T9" fmla="*/ 75 h 76"/>
                  <a:gd name="T10" fmla="*/ 42 w 86"/>
                  <a:gd name="T11" fmla="*/ 75 h 76"/>
                </a:gdLst>
                <a:ahLst/>
                <a:cxnLst>
                  <a:cxn ang="0">
                    <a:pos x="T0" y="T1"/>
                  </a:cxn>
                  <a:cxn ang="0">
                    <a:pos x="T2" y="T3"/>
                  </a:cxn>
                  <a:cxn ang="0">
                    <a:pos x="T4" y="T5"/>
                  </a:cxn>
                  <a:cxn ang="0">
                    <a:pos x="T6" y="T7"/>
                  </a:cxn>
                  <a:cxn ang="0">
                    <a:pos x="T8" y="T9"/>
                  </a:cxn>
                  <a:cxn ang="0">
                    <a:pos x="T10" y="T11"/>
                  </a:cxn>
                </a:cxnLst>
                <a:rect l="0" t="0" r="r" b="b"/>
                <a:pathLst>
                  <a:path w="86" h="76">
                    <a:moveTo>
                      <a:pt x="42" y="75"/>
                    </a:moveTo>
                    <a:lnTo>
                      <a:pt x="0" y="75"/>
                    </a:lnTo>
                    <a:lnTo>
                      <a:pt x="0" y="0"/>
                    </a:lnTo>
                    <a:lnTo>
                      <a:pt x="85" y="0"/>
                    </a:lnTo>
                    <a:lnTo>
                      <a:pt x="85" y="75"/>
                    </a:lnTo>
                    <a:lnTo>
                      <a:pt x="42"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1" name="Freeform 17"/>
              <p:cNvSpPr>
                <a:spLocks noChangeArrowheads="1"/>
              </p:cNvSpPr>
              <p:nvPr/>
            </p:nvSpPr>
            <p:spPr bwMode="auto">
              <a:xfrm>
                <a:off x="2005013" y="1185863"/>
                <a:ext cx="31750" cy="49212"/>
              </a:xfrm>
              <a:custGeom>
                <a:avLst/>
                <a:gdLst>
                  <a:gd name="T0" fmla="*/ 43 w 86"/>
                  <a:gd name="T1" fmla="*/ 136 h 137"/>
                  <a:gd name="T2" fmla="*/ 0 w 86"/>
                  <a:gd name="T3" fmla="*/ 136 h 137"/>
                  <a:gd name="T4" fmla="*/ 0 w 86"/>
                  <a:gd name="T5" fmla="*/ 0 h 137"/>
                  <a:gd name="T6" fmla="*/ 85 w 86"/>
                  <a:gd name="T7" fmla="*/ 0 h 137"/>
                  <a:gd name="T8" fmla="*/ 85 w 86"/>
                  <a:gd name="T9" fmla="*/ 136 h 137"/>
                  <a:gd name="T10" fmla="*/ 43 w 86"/>
                  <a:gd name="T11" fmla="*/ 136 h 137"/>
                </a:gdLst>
                <a:ahLst/>
                <a:cxnLst>
                  <a:cxn ang="0">
                    <a:pos x="T0" y="T1"/>
                  </a:cxn>
                  <a:cxn ang="0">
                    <a:pos x="T2" y="T3"/>
                  </a:cxn>
                  <a:cxn ang="0">
                    <a:pos x="T4" y="T5"/>
                  </a:cxn>
                  <a:cxn ang="0">
                    <a:pos x="T6" y="T7"/>
                  </a:cxn>
                  <a:cxn ang="0">
                    <a:pos x="T8" y="T9"/>
                  </a:cxn>
                  <a:cxn ang="0">
                    <a:pos x="T10" y="T11"/>
                  </a:cxn>
                </a:cxnLst>
                <a:rect l="0" t="0" r="r" b="b"/>
                <a:pathLst>
                  <a:path w="86" h="137">
                    <a:moveTo>
                      <a:pt x="43" y="136"/>
                    </a:moveTo>
                    <a:lnTo>
                      <a:pt x="0" y="136"/>
                    </a:lnTo>
                    <a:lnTo>
                      <a:pt x="0" y="0"/>
                    </a:lnTo>
                    <a:lnTo>
                      <a:pt x="85" y="0"/>
                    </a:lnTo>
                    <a:lnTo>
                      <a:pt x="85" y="136"/>
                    </a:lnTo>
                    <a:lnTo>
                      <a:pt x="43" y="13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2" name="Freeform 18"/>
              <p:cNvSpPr>
                <a:spLocks noChangeArrowheads="1"/>
              </p:cNvSpPr>
              <p:nvPr/>
            </p:nvSpPr>
            <p:spPr bwMode="auto">
              <a:xfrm>
                <a:off x="1909763" y="709613"/>
                <a:ext cx="222250" cy="522287"/>
              </a:xfrm>
              <a:custGeom>
                <a:avLst/>
                <a:gdLst>
                  <a:gd name="T0" fmla="*/ 508 w 617"/>
                  <a:gd name="T1" fmla="*/ 167 h 1453"/>
                  <a:gd name="T2" fmla="*/ 346 w 617"/>
                  <a:gd name="T3" fmla="*/ 167 h 1453"/>
                  <a:gd name="T4" fmla="*/ 346 w 617"/>
                  <a:gd name="T5" fmla="*/ 37 h 1453"/>
                  <a:gd name="T6" fmla="*/ 308 w 617"/>
                  <a:gd name="T7" fmla="*/ 0 h 1453"/>
                  <a:gd name="T8" fmla="*/ 271 w 617"/>
                  <a:gd name="T9" fmla="*/ 37 h 1453"/>
                  <a:gd name="T10" fmla="*/ 271 w 617"/>
                  <a:gd name="T11" fmla="*/ 167 h 1453"/>
                  <a:gd name="T12" fmla="*/ 108 w 617"/>
                  <a:gd name="T13" fmla="*/ 167 h 1453"/>
                  <a:gd name="T14" fmla="*/ 0 w 617"/>
                  <a:gd name="T15" fmla="*/ 275 h 1453"/>
                  <a:gd name="T16" fmla="*/ 0 w 617"/>
                  <a:gd name="T17" fmla="*/ 1452 h 1453"/>
                  <a:gd name="T18" fmla="*/ 76 w 617"/>
                  <a:gd name="T19" fmla="*/ 1452 h 1453"/>
                  <a:gd name="T20" fmla="*/ 76 w 617"/>
                  <a:gd name="T21" fmla="*/ 275 h 1453"/>
                  <a:gd name="T22" fmla="*/ 108 w 617"/>
                  <a:gd name="T23" fmla="*/ 243 h 1453"/>
                  <a:gd name="T24" fmla="*/ 508 w 617"/>
                  <a:gd name="T25" fmla="*/ 243 h 1453"/>
                  <a:gd name="T26" fmla="*/ 542 w 617"/>
                  <a:gd name="T27" fmla="*/ 275 h 1453"/>
                  <a:gd name="T28" fmla="*/ 542 w 617"/>
                  <a:gd name="T29" fmla="*/ 1452 h 1453"/>
                  <a:gd name="T30" fmla="*/ 616 w 617"/>
                  <a:gd name="T31" fmla="*/ 1452 h 1453"/>
                  <a:gd name="T32" fmla="*/ 616 w 617"/>
                  <a:gd name="T33" fmla="*/ 275 h 1453"/>
                  <a:gd name="T34" fmla="*/ 508 w 617"/>
                  <a:gd name="T35" fmla="*/ 167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7" h="1453">
                    <a:moveTo>
                      <a:pt x="508" y="167"/>
                    </a:moveTo>
                    <a:lnTo>
                      <a:pt x="346" y="167"/>
                    </a:lnTo>
                    <a:lnTo>
                      <a:pt x="346" y="37"/>
                    </a:lnTo>
                    <a:cubicBezTo>
                      <a:pt x="346" y="17"/>
                      <a:pt x="328" y="0"/>
                      <a:pt x="308" y="0"/>
                    </a:cubicBezTo>
                    <a:cubicBezTo>
                      <a:pt x="287" y="0"/>
                      <a:pt x="271" y="17"/>
                      <a:pt x="271" y="37"/>
                    </a:cubicBezTo>
                    <a:lnTo>
                      <a:pt x="271" y="167"/>
                    </a:lnTo>
                    <a:lnTo>
                      <a:pt x="108" y="167"/>
                    </a:lnTo>
                    <a:cubicBezTo>
                      <a:pt x="48" y="167"/>
                      <a:pt x="0" y="216"/>
                      <a:pt x="0" y="275"/>
                    </a:cubicBezTo>
                    <a:lnTo>
                      <a:pt x="0" y="1452"/>
                    </a:lnTo>
                    <a:lnTo>
                      <a:pt x="76" y="1452"/>
                    </a:lnTo>
                    <a:lnTo>
                      <a:pt x="76" y="275"/>
                    </a:lnTo>
                    <a:cubicBezTo>
                      <a:pt x="76" y="257"/>
                      <a:pt x="91" y="243"/>
                      <a:pt x="108" y="243"/>
                    </a:cubicBezTo>
                    <a:lnTo>
                      <a:pt x="508" y="243"/>
                    </a:lnTo>
                    <a:cubicBezTo>
                      <a:pt x="526" y="243"/>
                      <a:pt x="542" y="257"/>
                      <a:pt x="542" y="275"/>
                    </a:cubicBezTo>
                    <a:lnTo>
                      <a:pt x="542" y="1452"/>
                    </a:lnTo>
                    <a:lnTo>
                      <a:pt x="616" y="1452"/>
                    </a:lnTo>
                    <a:lnTo>
                      <a:pt x="616" y="275"/>
                    </a:lnTo>
                    <a:cubicBezTo>
                      <a:pt x="616" y="216"/>
                      <a:pt x="567" y="167"/>
                      <a:pt x="508" y="16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sp>
        <p:nvSpPr>
          <p:cNvPr id="78" name="Flowchart: Internal Storage 77"/>
          <p:cNvSpPr/>
          <p:nvPr/>
        </p:nvSpPr>
        <p:spPr>
          <a:xfrm>
            <a:off x="1306581" y="1629331"/>
            <a:ext cx="1907853" cy="131858"/>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2023-2025</a:t>
            </a:r>
          </a:p>
        </p:txBody>
      </p:sp>
      <p:sp>
        <p:nvSpPr>
          <p:cNvPr id="79" name="Flowchart: Internal Storage 78"/>
          <p:cNvSpPr/>
          <p:nvPr/>
        </p:nvSpPr>
        <p:spPr>
          <a:xfrm>
            <a:off x="3230631" y="1629331"/>
            <a:ext cx="1981578" cy="131280"/>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2025-2027</a:t>
            </a:r>
          </a:p>
        </p:txBody>
      </p:sp>
      <p:sp>
        <p:nvSpPr>
          <p:cNvPr id="80" name="Flowchart: Internal Storage 79"/>
          <p:cNvSpPr/>
          <p:nvPr/>
        </p:nvSpPr>
        <p:spPr>
          <a:xfrm>
            <a:off x="5223322" y="1629909"/>
            <a:ext cx="1951149" cy="131281"/>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2027-2029</a:t>
            </a:r>
          </a:p>
        </p:txBody>
      </p:sp>
      <p:sp>
        <p:nvSpPr>
          <p:cNvPr id="82" name="Flowchart: Internal Storage 81"/>
          <p:cNvSpPr/>
          <p:nvPr/>
        </p:nvSpPr>
        <p:spPr>
          <a:xfrm>
            <a:off x="7183218" y="1626191"/>
            <a:ext cx="1906395" cy="129756"/>
          </a:xfrm>
          <a:prstGeom prst="flowChartInternalStorage">
            <a:avLst/>
          </a:prstGeom>
          <a:solidFill>
            <a:srgbClr val="0072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fontScale="92500" lnSpcReduction="10000"/>
          </a:bodyPr>
          <a:lstStyle/>
          <a:p>
            <a:pPr algn="ctr"/>
            <a:r>
              <a:rPr lang="en-US" sz="9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2029-2031</a:t>
            </a:r>
          </a:p>
        </p:txBody>
      </p:sp>
      <p:sp>
        <p:nvSpPr>
          <p:cNvPr id="112" name="Slide Number Placeholder 1"/>
          <p:cNvSpPr txBox="1">
            <a:spLocks/>
          </p:cNvSpPr>
          <p:nvPr/>
        </p:nvSpPr>
        <p:spPr>
          <a:xfrm>
            <a:off x="8873810" y="5813286"/>
            <a:ext cx="138268" cy="201168"/>
          </a:xfrm>
          <a:prstGeom prst="rect">
            <a:avLst/>
          </a:prstGeom>
        </p:spPr>
        <p:txBody>
          <a:bodyPr vert="horz" lIns="0" tIns="0" rIns="0" bIns="0" rtlCol="0" anchor="ctr"/>
          <a:lstStyle>
            <a:defPPr>
              <a:defRPr lang="en-US"/>
            </a:defPPr>
            <a:lvl1pPr marL="0" algn="r" defTabSz="914400" rtl="0" eaLnBrk="1" latinLnBrk="0" hangingPunct="1">
              <a:defRPr lang="en-US" sz="600" kern="1200" smtClean="0">
                <a:gradFill>
                  <a:gsLst>
                    <a:gs pos="0">
                      <a:schemeClr val="bg1">
                        <a:lumMod val="65000"/>
                      </a:schemeClr>
                    </a:gs>
                    <a:gs pos="98000">
                      <a:schemeClr val="bg1">
                        <a:lumMod val="65000"/>
                      </a:schemeClr>
                    </a:gs>
                  </a:gsLst>
                  <a:lin ang="5400000" scaled="0"/>
                </a:gra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CEE2C88-6C8F-484D-AF69-578F576B1F44}" type="slidenum">
              <a:rPr lang="en-US"/>
              <a:pPr/>
              <a:t>16</a:t>
            </a:fld>
            <a:endParaRPr lang="en-US"/>
          </a:p>
        </p:txBody>
      </p:sp>
      <p:sp>
        <p:nvSpPr>
          <p:cNvPr id="41" name="Content Placeholder 2"/>
          <p:cNvSpPr txBox="1">
            <a:spLocks/>
          </p:cNvSpPr>
          <p:nvPr/>
        </p:nvSpPr>
        <p:spPr>
          <a:xfrm>
            <a:off x="79441" y="2680463"/>
            <a:ext cx="8703035" cy="3132824"/>
          </a:xfrm>
          <a:prstGeom prst="rect">
            <a:avLst/>
          </a:prstGeom>
        </p:spPr>
        <p:txBody>
          <a:bodyPr>
            <a:normAutofit/>
          </a:bodyPr>
          <a:lstStyle>
            <a:lvl1pPr marL="173038" indent="-173038" algn="l" defTabSz="914400" rtl="0" eaLnBrk="1" latinLnBrk="0" hangingPunct="1">
              <a:lnSpc>
                <a:spcPct val="90000"/>
              </a:lnSpc>
              <a:spcBef>
                <a:spcPts val="1200"/>
              </a:spcBef>
              <a:buClr>
                <a:srgbClr val="0072C8"/>
              </a:buClr>
              <a:buSzPct val="110000"/>
              <a:buFont typeface="Wingdings" panose="05000000000000000000" pitchFamily="2" charset="2"/>
              <a:buChar char="§"/>
              <a:defRPr lang="en-US" sz="16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1pPr>
            <a:lvl2pPr marL="323850" indent="-150813" algn="l" defTabSz="914400" rtl="0" eaLnBrk="1" latinLnBrk="0" hangingPunct="1">
              <a:lnSpc>
                <a:spcPct val="90000"/>
              </a:lnSpc>
              <a:spcBef>
                <a:spcPts val="600"/>
              </a:spcBef>
              <a:buClr>
                <a:srgbClr val="CDCDCD"/>
              </a:buClr>
              <a:buSzPct val="110000"/>
              <a:buFont typeface="Wingdings" panose="05000000000000000000" pitchFamily="2" charset="2"/>
              <a:buChar char="§"/>
              <a:defRPr lang="en-US" sz="14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2pPr>
            <a:lvl3pPr marL="457200" indent="-133350" algn="l" defTabSz="914400" rtl="0" eaLnBrk="1" latinLnBrk="0" hangingPunct="1">
              <a:lnSpc>
                <a:spcPct val="90000"/>
              </a:lnSpc>
              <a:spcBef>
                <a:spcPts val="400"/>
              </a:spcBef>
              <a:buClr>
                <a:srgbClr val="CDCDCD"/>
              </a:buClr>
              <a:buSzPct val="110000"/>
              <a:buFont typeface="Wingdings" panose="05000000000000000000" pitchFamily="2" charset="2"/>
              <a:buChar char="§"/>
              <a:defRPr lang="en-US" sz="12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3pPr>
            <a:lvl4pPr marL="590550" indent="-133350" algn="l" defTabSz="914400" rtl="0" eaLnBrk="1" latinLnBrk="0" hangingPunct="1">
              <a:lnSpc>
                <a:spcPct val="90000"/>
              </a:lnSpc>
              <a:spcBef>
                <a:spcPts val="300"/>
              </a:spcBef>
              <a:buClr>
                <a:srgbClr val="CDCDCD"/>
              </a:buClr>
              <a:buSzPct val="110000"/>
              <a:buFont typeface="Wingdings" panose="05000000000000000000" pitchFamily="2" charset="2"/>
              <a:buChar char="§"/>
              <a:defRPr lang="en-US" sz="1100" kern="1200" spc="0" baseline="0" dirty="0" smtClean="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4pPr>
            <a:lvl5pPr marL="704850" indent="-111125" algn="l" defTabSz="914400" rtl="0" eaLnBrk="1" latinLnBrk="0" hangingPunct="1">
              <a:lnSpc>
                <a:spcPct val="90000"/>
              </a:lnSpc>
              <a:spcBef>
                <a:spcPts val="300"/>
              </a:spcBef>
              <a:buClr>
                <a:srgbClr val="CDCDCD"/>
              </a:buClr>
              <a:buSzPct val="110000"/>
              <a:buFont typeface="Wingdings" panose="05000000000000000000" pitchFamily="2" charset="2"/>
              <a:buChar char="§"/>
              <a:defRPr lang="en-US" sz="1100" kern="1200" spc="0" baseline="0" dirty="0">
                <a:gradFill>
                  <a:gsLst>
                    <a:gs pos="0">
                      <a:schemeClr val="tx1"/>
                    </a:gs>
                    <a:gs pos="98000">
                      <a:schemeClr val="tx1"/>
                    </a:gs>
                  </a:gsLst>
                  <a:lin ang="5400000" scaled="0"/>
                </a:gra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3037" lvl="1" indent="0">
              <a:lnSpc>
                <a:spcPct val="130000"/>
              </a:lnSpc>
              <a:buClr>
                <a:srgbClr val="C00000"/>
              </a:buClr>
              <a:buNone/>
            </a:pPr>
            <a:r>
              <a:rPr lang="en-US" sz="1100" b="1"/>
              <a:t>Strategy 4 will look to emerging technologies to further enhance coverage, useability, and reliability.  Focus will continue to be Interoperability strategy, Cost of Ownership, and Return on Investments.</a:t>
            </a:r>
          </a:p>
          <a:p>
            <a:pPr marL="173037" lvl="1" indent="0">
              <a:lnSpc>
                <a:spcPct val="130000"/>
              </a:lnSpc>
              <a:buClr>
                <a:srgbClr val="C00000"/>
              </a:buClr>
              <a:buNone/>
            </a:pPr>
            <a:r>
              <a:rPr lang="en-US" sz="1100" b="1"/>
              <a:t>Projects include:</a:t>
            </a:r>
          </a:p>
          <a:p>
            <a:pPr lvl="1">
              <a:lnSpc>
                <a:spcPct val="130000"/>
              </a:lnSpc>
              <a:buClr>
                <a:srgbClr val="C00000"/>
              </a:buClr>
            </a:pPr>
            <a:r>
              <a:rPr lang="en-US" sz="1100" b="1"/>
              <a:t>4.1</a:t>
            </a:r>
            <a:r>
              <a:rPr lang="en-US" sz="1100"/>
              <a:t> Long-Term Evolution (LTE) technologies in public safety use cases.  We will continue to test, pilot, review capabilities, user workflows, and integration options to supplement the existing WSP LMR network (VHF and 700 MHz).  Impacted stakeholders include subscribers, communications, and allied agencies.</a:t>
            </a:r>
          </a:p>
          <a:p>
            <a:pPr lvl="1">
              <a:lnSpc>
                <a:spcPct val="130000"/>
              </a:lnSpc>
              <a:buClr>
                <a:srgbClr val="C00000"/>
              </a:buClr>
            </a:pPr>
            <a:r>
              <a:rPr lang="en-US" sz="1100" b="1">
                <a:solidFill>
                  <a:schemeClr val="accent3">
                    <a:lumMod val="75000"/>
                  </a:schemeClr>
                </a:solidFill>
              </a:rPr>
              <a:t>4.2</a:t>
            </a:r>
            <a:r>
              <a:rPr lang="en-US" sz="1100">
                <a:solidFill>
                  <a:schemeClr val="accent3">
                    <a:lumMod val="75000"/>
                  </a:schemeClr>
                </a:solidFill>
              </a:rPr>
              <a:t> Based on success and approvals, we will shift from pilot strategies to an implementation plan.  Due to associated costs to both the LTE and LMR platforms, funding will be required for a phased implementation.</a:t>
            </a:r>
          </a:p>
          <a:p>
            <a:pPr lvl="1">
              <a:lnSpc>
                <a:spcPct val="130000"/>
              </a:lnSpc>
              <a:buClr>
                <a:srgbClr val="C00000"/>
              </a:buClr>
            </a:pPr>
            <a:r>
              <a:rPr lang="en-US" sz="1100" b="1">
                <a:solidFill>
                  <a:schemeClr val="accent3">
                    <a:lumMod val="75000"/>
                  </a:schemeClr>
                </a:solidFill>
              </a:rPr>
              <a:t>4.3  </a:t>
            </a:r>
            <a:r>
              <a:rPr lang="en-US" sz="1100">
                <a:solidFill>
                  <a:schemeClr val="accent3">
                    <a:lumMod val="75000"/>
                  </a:schemeClr>
                </a:solidFill>
              </a:rPr>
              <a:t>The current subscriber procurement includes Wi-Fi technology in both the mobile and portable radios.  We will adopt the new capabilities in both platforms.  Vehicles with routers, will extend coverage to portables within range where LMR coverage is poor.  We will look to allow the subscribers to connect to local Wi-Fi (WSP, hospitals, schools, etc.).</a:t>
            </a:r>
          </a:p>
        </p:txBody>
      </p:sp>
      <p:sp>
        <p:nvSpPr>
          <p:cNvPr id="2" name="Flowchart: Internal Storage 1">
            <a:extLst>
              <a:ext uri="{FF2B5EF4-FFF2-40B4-BE49-F238E27FC236}">
                <a16:creationId xmlns:a16="http://schemas.microsoft.com/office/drawing/2014/main" id="{044B1F09-9AB4-45EC-CCA6-8DA608B9C976}"/>
              </a:ext>
            </a:extLst>
          </p:cNvPr>
          <p:cNvSpPr/>
          <p:nvPr/>
        </p:nvSpPr>
        <p:spPr>
          <a:xfrm>
            <a:off x="1306581" y="1813246"/>
            <a:ext cx="1907852" cy="153914"/>
          </a:xfrm>
          <a:prstGeom prst="flowChartInternalStorag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4.1 LTE / LMR Pilot</a:t>
            </a:r>
          </a:p>
        </p:txBody>
      </p:sp>
      <p:sp>
        <p:nvSpPr>
          <p:cNvPr id="6" name="Flowchart: Internal Storage 5">
            <a:extLst>
              <a:ext uri="{FF2B5EF4-FFF2-40B4-BE49-F238E27FC236}">
                <a16:creationId xmlns:a16="http://schemas.microsoft.com/office/drawing/2014/main" id="{32D03894-7CEC-5993-5A68-43DD02031129}"/>
              </a:ext>
            </a:extLst>
          </p:cNvPr>
          <p:cNvSpPr/>
          <p:nvPr/>
        </p:nvSpPr>
        <p:spPr>
          <a:xfrm>
            <a:off x="2863852" y="2000502"/>
            <a:ext cx="2970212" cy="166371"/>
          </a:xfrm>
          <a:prstGeom prst="flowChartInternalStorag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4.2 LTE Implementation</a:t>
            </a:r>
          </a:p>
        </p:txBody>
      </p:sp>
      <p:sp>
        <p:nvSpPr>
          <p:cNvPr id="7" name="Flowchart: Internal Storage 6">
            <a:extLst>
              <a:ext uri="{FF2B5EF4-FFF2-40B4-BE49-F238E27FC236}">
                <a16:creationId xmlns:a16="http://schemas.microsoft.com/office/drawing/2014/main" id="{AFF722AC-C4B3-7E8B-FDF8-CCA634B585C0}"/>
              </a:ext>
            </a:extLst>
          </p:cNvPr>
          <p:cNvSpPr/>
          <p:nvPr/>
        </p:nvSpPr>
        <p:spPr>
          <a:xfrm>
            <a:off x="2485701" y="2202939"/>
            <a:ext cx="3050951" cy="166371"/>
          </a:xfrm>
          <a:prstGeom prst="flowChartInternalStorag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rmAutofit/>
          </a:bodyPr>
          <a:lstStyle/>
          <a:p>
            <a:pPr algn="ctr"/>
            <a:r>
              <a:rPr lang="en-US" sz="7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rPr>
              <a:t>  4.3 Wi-Fi Integration             </a:t>
            </a:r>
          </a:p>
        </p:txBody>
      </p:sp>
      <p:sp>
        <p:nvSpPr>
          <p:cNvPr id="8" name="TextBox 7">
            <a:extLst>
              <a:ext uri="{FF2B5EF4-FFF2-40B4-BE49-F238E27FC236}">
                <a16:creationId xmlns:a16="http://schemas.microsoft.com/office/drawing/2014/main" id="{9F9146B5-7A09-95F2-186E-A5A56665EE96}"/>
              </a:ext>
            </a:extLst>
          </p:cNvPr>
          <p:cNvSpPr txBox="1"/>
          <p:nvPr/>
        </p:nvSpPr>
        <p:spPr>
          <a:xfrm>
            <a:off x="276701" y="956427"/>
            <a:ext cx="5847113" cy="184666"/>
          </a:xfrm>
          <a:prstGeom prst="rect">
            <a:avLst/>
          </a:prstGeom>
          <a:noFill/>
        </p:spPr>
        <p:txBody>
          <a:bodyPr wrap="none" lIns="0" tIns="0" rIns="0" bIns="0" rtlCol="0" anchor="ctr" anchorCtr="0">
            <a:spAutoFit/>
          </a:bodyPr>
          <a:lstStyle/>
          <a:p>
            <a:pPr defTabSz="685738">
              <a:defRPr/>
            </a:pPr>
            <a:r>
              <a:rPr lang="en-AU" sz="1200" b="1" spc="75">
                <a:gradFill>
                  <a:gsLst>
                    <a:gs pos="7258">
                      <a:srgbClr val="FFFFFF"/>
                    </a:gs>
                    <a:gs pos="19000">
                      <a:srgbClr val="FFFFFF"/>
                    </a:gs>
                  </a:gsLst>
                  <a:lin ang="5400000" scaled="1"/>
                </a:gradFill>
                <a:ea typeface="Calibri" charset="0"/>
                <a:cs typeface="Calibri" charset="0"/>
              </a:rPr>
              <a:t>Washington State Patrol LMR Modernization Request – Implementation Projects</a:t>
            </a:r>
          </a:p>
        </p:txBody>
      </p:sp>
    </p:spTree>
    <p:extLst>
      <p:ext uri="{BB962C8B-B14F-4D97-AF65-F5344CB8AC3E}">
        <p14:creationId xmlns:p14="http://schemas.microsoft.com/office/powerpoint/2010/main" val="35645276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857250"/>
            <a:ext cx="9144000" cy="38390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0144" y="931626"/>
            <a:ext cx="481878" cy="235156"/>
          </a:xfrm>
          <a:prstGeom prst="rect">
            <a:avLst/>
          </a:prstGeom>
        </p:spPr>
      </p:pic>
      <p:sp>
        <p:nvSpPr>
          <p:cNvPr id="5" name="TextBox 4"/>
          <p:cNvSpPr txBox="1"/>
          <p:nvPr/>
        </p:nvSpPr>
        <p:spPr>
          <a:xfrm>
            <a:off x="276700" y="956427"/>
            <a:ext cx="5944320" cy="184666"/>
          </a:xfrm>
          <a:prstGeom prst="rect">
            <a:avLst/>
          </a:prstGeom>
          <a:noFill/>
        </p:spPr>
        <p:txBody>
          <a:bodyPr wrap="none" lIns="0" tIns="0" rIns="0" bIns="0" rtlCol="0" anchor="ctr" anchorCtr="0">
            <a:spAutoFit/>
          </a:bodyPr>
          <a:lstStyle/>
          <a:p>
            <a:pPr defTabSz="685738">
              <a:defRPr/>
            </a:pPr>
            <a:r>
              <a:rPr lang="en-AU" sz="1200" b="1" spc="75">
                <a:gradFill>
                  <a:gsLst>
                    <a:gs pos="7258">
                      <a:srgbClr val="FFFFFF"/>
                    </a:gs>
                    <a:gs pos="19000">
                      <a:srgbClr val="FFFFFF"/>
                    </a:gs>
                  </a:gsLst>
                  <a:lin ang="5400000" scaled="1"/>
                </a:gradFill>
                <a:ea typeface="Calibri" charset="0"/>
                <a:cs typeface="Calibri" charset="0"/>
              </a:rPr>
              <a:t>Washington State Patrol LMR Modernization Request – Implementation Overview</a:t>
            </a:r>
          </a:p>
        </p:txBody>
      </p:sp>
      <p:sp>
        <p:nvSpPr>
          <p:cNvPr id="112" name="Slide Number Placeholder 1"/>
          <p:cNvSpPr txBox="1">
            <a:spLocks/>
          </p:cNvSpPr>
          <p:nvPr/>
        </p:nvSpPr>
        <p:spPr>
          <a:xfrm>
            <a:off x="8886966" y="5839598"/>
            <a:ext cx="138268" cy="201168"/>
          </a:xfrm>
          <a:prstGeom prst="rect">
            <a:avLst/>
          </a:prstGeom>
        </p:spPr>
        <p:txBody>
          <a:bodyPr vert="horz" lIns="0" tIns="0" rIns="0" bIns="0" rtlCol="0" anchor="ctr"/>
          <a:lstStyle>
            <a:defPPr>
              <a:defRPr lang="en-US"/>
            </a:defPPr>
            <a:lvl1pPr marL="0" algn="r" defTabSz="914400" rtl="0" eaLnBrk="1" latinLnBrk="0" hangingPunct="1">
              <a:defRPr lang="en-US" sz="600" kern="1200" smtClean="0">
                <a:gradFill>
                  <a:gsLst>
                    <a:gs pos="0">
                      <a:schemeClr val="bg1">
                        <a:lumMod val="65000"/>
                      </a:schemeClr>
                    </a:gs>
                    <a:gs pos="98000">
                      <a:schemeClr val="bg1">
                        <a:lumMod val="65000"/>
                      </a:schemeClr>
                    </a:gs>
                  </a:gsLst>
                  <a:lin ang="5400000" scaled="0"/>
                </a:gra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CEE2C88-6C8F-484D-AF69-578F576B1F44}" type="slidenum">
              <a:rPr lang="en-US"/>
              <a:pPr/>
              <a:t>17</a:t>
            </a:fld>
            <a:endParaRPr lang="en-US"/>
          </a:p>
        </p:txBody>
      </p:sp>
      <p:graphicFrame>
        <p:nvGraphicFramePr>
          <p:cNvPr id="6" name="Table 5">
            <a:extLst>
              <a:ext uri="{FF2B5EF4-FFF2-40B4-BE49-F238E27FC236}">
                <a16:creationId xmlns:a16="http://schemas.microsoft.com/office/drawing/2014/main" id="{A74355F2-F8FF-07C3-BE48-7ADC15C6B8C7}"/>
              </a:ext>
            </a:extLst>
          </p:cNvPr>
          <p:cNvGraphicFramePr>
            <a:graphicFrameLocks noGrp="1"/>
          </p:cNvGraphicFramePr>
          <p:nvPr/>
        </p:nvGraphicFramePr>
        <p:xfrm>
          <a:off x="0" y="1241158"/>
          <a:ext cx="9144000" cy="518160"/>
        </p:xfrm>
        <a:graphic>
          <a:graphicData uri="http://schemas.openxmlformats.org/drawingml/2006/table">
            <a:tbl>
              <a:tblPr firstRow="1" bandRow="1">
                <a:tableStyleId>{5C22544A-7EE6-4342-B048-85BDC9FD1C3A}</a:tableStyleId>
              </a:tblPr>
              <a:tblGrid>
                <a:gridCol w="9144000">
                  <a:extLst>
                    <a:ext uri="{9D8B030D-6E8A-4147-A177-3AD203B41FA5}">
                      <a16:colId xmlns:a16="http://schemas.microsoft.com/office/drawing/2014/main" val="2404789857"/>
                    </a:ext>
                  </a:extLst>
                </a:gridCol>
              </a:tblGrid>
              <a:tr h="43740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800" b="1">
                        <a:solidFill>
                          <a:schemeClr val="tx1"/>
                        </a:solidFill>
                        <a:ea typeface="Segoe UI Black" panose="020B0A02040204020203" pitchFamily="34" charset="0"/>
                        <a:cs typeface="Segoe UI Black" panose="020B0A02040204020203"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ea typeface="Segoe UI Black" panose="020B0A02040204020203" pitchFamily="34" charset="0"/>
                          <a:cs typeface="Segoe UI Black" panose="020B0A02040204020203" pitchFamily="34" charset="0"/>
                        </a:rPr>
                        <a:t>4. Adopt New Technologies</a:t>
                      </a:r>
                    </a:p>
                    <a:p>
                      <a:pPr marL="0" marR="0" lvl="0" indent="0" algn="r" defTabSz="914400" rtl="0" eaLnBrk="1" fontAlgn="auto" latinLnBrk="0" hangingPunct="1">
                        <a:lnSpc>
                          <a:spcPct val="100000"/>
                        </a:lnSpc>
                        <a:spcBef>
                          <a:spcPts val="0"/>
                        </a:spcBef>
                        <a:spcAft>
                          <a:spcPts val="0"/>
                        </a:spcAft>
                        <a:buClrTx/>
                        <a:buSzTx/>
                        <a:buFontTx/>
                        <a:buNone/>
                        <a:tabLst/>
                        <a:defRPr/>
                      </a:pPr>
                      <a:endParaRPr lang="en-US" sz="800" b="1">
                        <a:solidFill>
                          <a:schemeClr val="tx1"/>
                        </a:solidFill>
                        <a:ea typeface="Segoe UI Black" panose="020B0A02040204020203" pitchFamily="34" charset="0"/>
                        <a:cs typeface="Segoe UI Black" panose="020B0A02040204020203" pitchFamily="34" charset="0"/>
                      </a:endParaRPr>
                    </a:p>
                  </a:txBody>
                  <a:tcPr anchor="ct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741302950"/>
                  </a:ext>
                </a:extLst>
              </a:tr>
            </a:tbl>
          </a:graphicData>
        </a:graphic>
      </p:graphicFrame>
      <p:pic>
        <p:nvPicPr>
          <p:cNvPr id="36" name="Picture 35">
            <a:extLst>
              <a:ext uri="{FF2B5EF4-FFF2-40B4-BE49-F238E27FC236}">
                <a16:creationId xmlns:a16="http://schemas.microsoft.com/office/drawing/2014/main" id="{E3355D0D-D5B2-B597-599F-92BC35B001BE}"/>
              </a:ext>
            </a:extLst>
          </p:cNvPr>
          <p:cNvPicPr>
            <a:picLocks noChangeAspect="1"/>
          </p:cNvPicPr>
          <p:nvPr/>
        </p:nvPicPr>
        <p:blipFill>
          <a:blip r:embed="rId4"/>
          <a:stretch>
            <a:fillRect/>
          </a:stretch>
        </p:blipFill>
        <p:spPr>
          <a:xfrm>
            <a:off x="993065" y="3585966"/>
            <a:ext cx="2136838" cy="1976393"/>
          </a:xfrm>
          <a:prstGeom prst="rect">
            <a:avLst/>
          </a:prstGeom>
        </p:spPr>
      </p:pic>
      <p:sp>
        <p:nvSpPr>
          <p:cNvPr id="38" name="TextBox 37">
            <a:extLst>
              <a:ext uri="{FF2B5EF4-FFF2-40B4-BE49-F238E27FC236}">
                <a16:creationId xmlns:a16="http://schemas.microsoft.com/office/drawing/2014/main" id="{D7CB312D-1F3A-DAE5-D609-706C4E641BC7}"/>
              </a:ext>
            </a:extLst>
          </p:cNvPr>
          <p:cNvSpPr txBox="1"/>
          <p:nvPr/>
        </p:nvSpPr>
        <p:spPr>
          <a:xfrm>
            <a:off x="762554" y="3222216"/>
            <a:ext cx="2597860" cy="258532"/>
          </a:xfrm>
          <a:prstGeom prst="rect">
            <a:avLst/>
          </a:prstGeom>
          <a:noFill/>
        </p:spPr>
        <p:txBody>
          <a:bodyPr wrap="square" rtlCol="0">
            <a:spAutoFit/>
          </a:bodyPr>
          <a:lstStyle/>
          <a:p>
            <a:pPr>
              <a:lnSpc>
                <a:spcPct val="90000"/>
              </a:lnSpc>
              <a:spcBef>
                <a:spcPts val="1200"/>
              </a:spcBef>
              <a:buClr>
                <a:srgbClr val="CC0000"/>
              </a:buClr>
              <a:buSzPct val="110000"/>
            </a:pPr>
            <a:r>
              <a:rPr lang="en-US" sz="1200">
                <a:gradFill>
                  <a:gsLst>
                    <a:gs pos="0">
                      <a:schemeClr val="tx1"/>
                    </a:gs>
                    <a:gs pos="98000">
                      <a:schemeClr val="tx1"/>
                    </a:gs>
                  </a:gsLst>
                  <a:lin ang="5400000" scaled="0"/>
                </a:gradFill>
                <a:latin typeface="Arial" panose="020B0604020202020204" pitchFamily="34" charset="0"/>
                <a:cs typeface="Arial" panose="020B0604020202020204" pitchFamily="34" charset="0"/>
              </a:rPr>
              <a:t>Design LTE Connectivity to Vehicle</a:t>
            </a:r>
          </a:p>
        </p:txBody>
      </p:sp>
      <p:sp>
        <p:nvSpPr>
          <p:cNvPr id="39" name="TextBox 38">
            <a:extLst>
              <a:ext uri="{FF2B5EF4-FFF2-40B4-BE49-F238E27FC236}">
                <a16:creationId xmlns:a16="http://schemas.microsoft.com/office/drawing/2014/main" id="{F29BF977-C52E-1A16-2795-1B4EB36049EC}"/>
              </a:ext>
            </a:extLst>
          </p:cNvPr>
          <p:cNvSpPr txBox="1"/>
          <p:nvPr/>
        </p:nvSpPr>
        <p:spPr>
          <a:xfrm>
            <a:off x="2901178" y="1834796"/>
            <a:ext cx="3341645" cy="313932"/>
          </a:xfrm>
          <a:prstGeom prst="rect">
            <a:avLst/>
          </a:prstGeom>
          <a:noFill/>
        </p:spPr>
        <p:txBody>
          <a:bodyPr wrap="square" rtlCol="0">
            <a:spAutoFit/>
          </a:bodyPr>
          <a:lstStyle/>
          <a:p>
            <a:pPr>
              <a:lnSpc>
                <a:spcPct val="90000"/>
              </a:lnSpc>
              <a:spcBef>
                <a:spcPts val="1200"/>
              </a:spcBef>
              <a:buClr>
                <a:srgbClr val="CC0000"/>
              </a:buClr>
              <a:buSzPct val="110000"/>
            </a:pPr>
            <a:r>
              <a:rPr lang="en-US" sz="1600" b="1">
                <a:gradFill>
                  <a:gsLst>
                    <a:gs pos="0">
                      <a:schemeClr val="tx1"/>
                    </a:gs>
                    <a:gs pos="98000">
                      <a:schemeClr val="tx1"/>
                    </a:gs>
                  </a:gsLst>
                  <a:lin ang="5400000" scaled="0"/>
                </a:gradFill>
                <a:latin typeface="Arial" panose="020B0604020202020204" pitchFamily="34" charset="0"/>
                <a:cs typeface="Arial" panose="020B0604020202020204" pitchFamily="34" charset="0"/>
              </a:rPr>
              <a:t>WSP LTE Integration – 2 phases</a:t>
            </a:r>
          </a:p>
        </p:txBody>
      </p:sp>
      <p:sp>
        <p:nvSpPr>
          <p:cNvPr id="40" name="TextBox 39">
            <a:extLst>
              <a:ext uri="{FF2B5EF4-FFF2-40B4-BE49-F238E27FC236}">
                <a16:creationId xmlns:a16="http://schemas.microsoft.com/office/drawing/2014/main" id="{4AE41668-3241-22A5-27B9-FCB7565464A1}"/>
              </a:ext>
            </a:extLst>
          </p:cNvPr>
          <p:cNvSpPr txBox="1"/>
          <p:nvPr/>
        </p:nvSpPr>
        <p:spPr>
          <a:xfrm>
            <a:off x="5256314" y="3219223"/>
            <a:ext cx="2355195" cy="258532"/>
          </a:xfrm>
          <a:prstGeom prst="rect">
            <a:avLst/>
          </a:prstGeom>
          <a:noFill/>
        </p:spPr>
        <p:txBody>
          <a:bodyPr wrap="square" rtlCol="0">
            <a:spAutoFit/>
          </a:bodyPr>
          <a:lstStyle/>
          <a:p>
            <a:pPr>
              <a:lnSpc>
                <a:spcPct val="90000"/>
              </a:lnSpc>
              <a:spcBef>
                <a:spcPts val="1200"/>
              </a:spcBef>
              <a:buClr>
                <a:srgbClr val="CC0000"/>
              </a:buClr>
              <a:buSzPct val="110000"/>
            </a:pPr>
            <a:r>
              <a:rPr lang="en-US" sz="1200">
                <a:gradFill>
                  <a:gsLst>
                    <a:gs pos="0">
                      <a:schemeClr val="tx1"/>
                    </a:gs>
                    <a:gs pos="98000">
                      <a:schemeClr val="tx1"/>
                    </a:gs>
                  </a:gsLst>
                  <a:lin ang="5400000" scaled="0"/>
                </a:gradFill>
                <a:latin typeface="Arial" panose="020B0604020202020204" pitchFamily="34" charset="0"/>
                <a:cs typeface="Arial" panose="020B0604020202020204" pitchFamily="34" charset="0"/>
              </a:rPr>
              <a:t>Design LTE / LMR Infrastructure</a:t>
            </a:r>
          </a:p>
        </p:txBody>
      </p:sp>
      <p:sp>
        <p:nvSpPr>
          <p:cNvPr id="41" name="TextBox 40">
            <a:extLst>
              <a:ext uri="{FF2B5EF4-FFF2-40B4-BE49-F238E27FC236}">
                <a16:creationId xmlns:a16="http://schemas.microsoft.com/office/drawing/2014/main" id="{35892590-2D88-5D66-72D9-BFC4FED8D940}"/>
              </a:ext>
            </a:extLst>
          </p:cNvPr>
          <p:cNvSpPr txBox="1"/>
          <p:nvPr/>
        </p:nvSpPr>
        <p:spPr>
          <a:xfrm>
            <a:off x="2616578" y="3707808"/>
            <a:ext cx="1590040" cy="258532"/>
          </a:xfrm>
          <a:prstGeom prst="rect">
            <a:avLst/>
          </a:prstGeom>
          <a:noFill/>
        </p:spPr>
        <p:txBody>
          <a:bodyPr wrap="square" rtlCol="0">
            <a:spAutoFit/>
          </a:bodyPr>
          <a:lstStyle/>
          <a:p>
            <a:pPr>
              <a:lnSpc>
                <a:spcPct val="90000"/>
              </a:lnSpc>
              <a:spcBef>
                <a:spcPts val="1200"/>
              </a:spcBef>
              <a:buClr>
                <a:srgbClr val="CC0000"/>
              </a:buClr>
              <a:buSzPct val="110000"/>
            </a:pPr>
            <a:r>
              <a:rPr lang="en-US" sz="1200">
                <a:gradFill>
                  <a:gsLst>
                    <a:gs pos="0">
                      <a:schemeClr val="tx1"/>
                    </a:gs>
                    <a:gs pos="98000">
                      <a:schemeClr val="tx1"/>
                    </a:gs>
                  </a:gsLst>
                  <a:lin ang="5400000" scaled="0"/>
                </a:gradFill>
                <a:latin typeface="Arial" panose="020B0604020202020204" pitchFamily="34" charset="0"/>
                <a:cs typeface="Arial" panose="020B0604020202020204" pitchFamily="34" charset="0"/>
              </a:rPr>
              <a:t>Test design</a:t>
            </a:r>
          </a:p>
        </p:txBody>
      </p:sp>
      <p:sp>
        <p:nvSpPr>
          <p:cNvPr id="68" name="TextBox 67">
            <a:extLst>
              <a:ext uri="{FF2B5EF4-FFF2-40B4-BE49-F238E27FC236}">
                <a16:creationId xmlns:a16="http://schemas.microsoft.com/office/drawing/2014/main" id="{5FA705AE-DBF2-BF69-2675-255804A02A71}"/>
              </a:ext>
            </a:extLst>
          </p:cNvPr>
          <p:cNvSpPr txBox="1"/>
          <p:nvPr/>
        </p:nvSpPr>
        <p:spPr>
          <a:xfrm>
            <a:off x="327128" y="2386863"/>
            <a:ext cx="3468713" cy="480131"/>
          </a:xfrm>
          <a:prstGeom prst="rect">
            <a:avLst/>
          </a:prstGeom>
          <a:noFill/>
        </p:spPr>
        <p:txBody>
          <a:bodyPr wrap="square" rtlCol="0">
            <a:spAutoFit/>
          </a:bodyPr>
          <a:lstStyle/>
          <a:p>
            <a:pPr>
              <a:lnSpc>
                <a:spcPct val="90000"/>
              </a:lnSpc>
              <a:spcBef>
                <a:spcPts val="1200"/>
              </a:spcBef>
              <a:buClr>
                <a:srgbClr val="CC0000"/>
              </a:buClr>
              <a:buSzPct val="110000"/>
            </a:pPr>
            <a:r>
              <a:rPr lang="en-US" sz="1400" b="1">
                <a:gradFill>
                  <a:gsLst>
                    <a:gs pos="0">
                      <a:schemeClr val="tx1"/>
                    </a:gs>
                    <a:gs pos="98000">
                      <a:schemeClr val="tx1"/>
                    </a:gs>
                  </a:gsLst>
                  <a:lin ang="5400000" scaled="0"/>
                </a:gradFill>
                <a:latin typeface="Arial" panose="020B0604020202020204" pitchFamily="34" charset="0"/>
                <a:cs typeface="Arial" panose="020B0604020202020204" pitchFamily="34" charset="0"/>
              </a:rPr>
              <a:t>Body Camera &amp; Taser Vehicle Implementation</a:t>
            </a:r>
          </a:p>
        </p:txBody>
      </p:sp>
      <p:sp>
        <p:nvSpPr>
          <p:cNvPr id="69" name="TextBox 68">
            <a:extLst>
              <a:ext uri="{FF2B5EF4-FFF2-40B4-BE49-F238E27FC236}">
                <a16:creationId xmlns:a16="http://schemas.microsoft.com/office/drawing/2014/main" id="{1D273D16-652A-C2B3-C6AC-B942AAA9D08B}"/>
              </a:ext>
            </a:extLst>
          </p:cNvPr>
          <p:cNvSpPr txBox="1"/>
          <p:nvPr/>
        </p:nvSpPr>
        <p:spPr>
          <a:xfrm>
            <a:off x="5250917" y="2407247"/>
            <a:ext cx="2775537" cy="286232"/>
          </a:xfrm>
          <a:prstGeom prst="rect">
            <a:avLst/>
          </a:prstGeom>
          <a:noFill/>
        </p:spPr>
        <p:txBody>
          <a:bodyPr wrap="square" rtlCol="0">
            <a:spAutoFit/>
          </a:bodyPr>
          <a:lstStyle/>
          <a:p>
            <a:pPr>
              <a:lnSpc>
                <a:spcPct val="90000"/>
              </a:lnSpc>
              <a:spcBef>
                <a:spcPts val="1200"/>
              </a:spcBef>
              <a:buClr>
                <a:srgbClr val="CC0000"/>
              </a:buClr>
              <a:buSzPct val="110000"/>
            </a:pPr>
            <a:r>
              <a:rPr lang="en-US" sz="1400" b="1">
                <a:gradFill>
                  <a:gsLst>
                    <a:gs pos="0">
                      <a:schemeClr val="tx1"/>
                    </a:gs>
                    <a:gs pos="98000">
                      <a:schemeClr val="tx1"/>
                    </a:gs>
                  </a:gsLst>
                  <a:lin ang="5400000" scaled="0"/>
                </a:gradFill>
                <a:latin typeface="Arial" panose="020B0604020202020204" pitchFamily="34" charset="0"/>
                <a:cs typeface="Arial" panose="020B0604020202020204" pitchFamily="34" charset="0"/>
              </a:rPr>
              <a:t>LTE / LMR Implementation</a:t>
            </a:r>
          </a:p>
        </p:txBody>
      </p:sp>
      <p:pic>
        <p:nvPicPr>
          <p:cNvPr id="70" name="Picture 69">
            <a:extLst>
              <a:ext uri="{FF2B5EF4-FFF2-40B4-BE49-F238E27FC236}">
                <a16:creationId xmlns:a16="http://schemas.microsoft.com/office/drawing/2014/main" id="{781C143D-31FD-76FC-0B1B-5D3FEF9DB09B}"/>
              </a:ext>
            </a:extLst>
          </p:cNvPr>
          <p:cNvPicPr>
            <a:picLocks noChangeAspect="1"/>
          </p:cNvPicPr>
          <p:nvPr/>
        </p:nvPicPr>
        <p:blipFill>
          <a:blip r:embed="rId4"/>
          <a:stretch>
            <a:fillRect/>
          </a:stretch>
        </p:blipFill>
        <p:spPr>
          <a:xfrm>
            <a:off x="5365492" y="3585967"/>
            <a:ext cx="2136838" cy="1976393"/>
          </a:xfrm>
          <a:prstGeom prst="rect">
            <a:avLst/>
          </a:prstGeom>
        </p:spPr>
      </p:pic>
      <p:sp>
        <p:nvSpPr>
          <p:cNvPr id="71" name="TextBox 70">
            <a:extLst>
              <a:ext uri="{FF2B5EF4-FFF2-40B4-BE49-F238E27FC236}">
                <a16:creationId xmlns:a16="http://schemas.microsoft.com/office/drawing/2014/main" id="{88139B98-564F-75C2-2124-E514FFB785C0}"/>
              </a:ext>
            </a:extLst>
          </p:cNvPr>
          <p:cNvSpPr txBox="1"/>
          <p:nvPr/>
        </p:nvSpPr>
        <p:spPr>
          <a:xfrm>
            <a:off x="2800545" y="4945976"/>
            <a:ext cx="1238129" cy="424732"/>
          </a:xfrm>
          <a:prstGeom prst="rect">
            <a:avLst/>
          </a:prstGeom>
          <a:noFill/>
        </p:spPr>
        <p:txBody>
          <a:bodyPr wrap="square" rtlCol="0">
            <a:spAutoFit/>
          </a:bodyPr>
          <a:lstStyle/>
          <a:p>
            <a:pPr>
              <a:lnSpc>
                <a:spcPct val="90000"/>
              </a:lnSpc>
              <a:spcBef>
                <a:spcPts val="1200"/>
              </a:spcBef>
              <a:buClr>
                <a:srgbClr val="CC0000"/>
              </a:buClr>
              <a:buSzPct val="110000"/>
            </a:pPr>
            <a:r>
              <a:rPr lang="en-US" sz="1200">
                <a:gradFill>
                  <a:gsLst>
                    <a:gs pos="0">
                      <a:schemeClr val="tx1"/>
                    </a:gs>
                    <a:gs pos="98000">
                      <a:schemeClr val="tx1"/>
                    </a:gs>
                  </a:gsLst>
                  <a:lin ang="5400000" scaled="0"/>
                </a:gradFill>
                <a:latin typeface="Arial" panose="020B0604020202020204" pitchFamily="34" charset="0"/>
                <a:cs typeface="Arial" panose="020B0604020202020204" pitchFamily="34" charset="0"/>
              </a:rPr>
              <a:t>Deploy test group</a:t>
            </a:r>
          </a:p>
        </p:txBody>
      </p:sp>
      <p:sp>
        <p:nvSpPr>
          <p:cNvPr id="72" name="TextBox 71">
            <a:extLst>
              <a:ext uri="{FF2B5EF4-FFF2-40B4-BE49-F238E27FC236}">
                <a16:creationId xmlns:a16="http://schemas.microsoft.com/office/drawing/2014/main" id="{ADBB129D-9B69-5841-6F57-3B4B4260CD10}"/>
              </a:ext>
            </a:extLst>
          </p:cNvPr>
          <p:cNvSpPr txBox="1"/>
          <p:nvPr/>
        </p:nvSpPr>
        <p:spPr>
          <a:xfrm>
            <a:off x="51630" y="5087837"/>
            <a:ext cx="1590040" cy="258532"/>
          </a:xfrm>
          <a:prstGeom prst="rect">
            <a:avLst/>
          </a:prstGeom>
          <a:noFill/>
        </p:spPr>
        <p:txBody>
          <a:bodyPr wrap="square" rtlCol="0">
            <a:spAutoFit/>
          </a:bodyPr>
          <a:lstStyle/>
          <a:p>
            <a:pPr>
              <a:lnSpc>
                <a:spcPct val="90000"/>
              </a:lnSpc>
              <a:spcBef>
                <a:spcPts val="1200"/>
              </a:spcBef>
              <a:buClr>
                <a:srgbClr val="CC0000"/>
              </a:buClr>
              <a:buSzPct val="110000"/>
            </a:pPr>
            <a:r>
              <a:rPr lang="en-US" sz="1200">
                <a:gradFill>
                  <a:gsLst>
                    <a:gs pos="0">
                      <a:schemeClr val="tx1"/>
                    </a:gs>
                    <a:gs pos="98000">
                      <a:schemeClr val="tx1"/>
                    </a:gs>
                  </a:gsLst>
                  <a:lin ang="5400000" scaled="0"/>
                </a:gradFill>
                <a:latin typeface="Arial" panose="020B0604020202020204" pitchFamily="34" charset="0"/>
                <a:cs typeface="Arial" panose="020B0604020202020204" pitchFamily="34" charset="0"/>
              </a:rPr>
              <a:t>Monitor &amp; measure</a:t>
            </a:r>
          </a:p>
        </p:txBody>
      </p:sp>
      <p:sp>
        <p:nvSpPr>
          <p:cNvPr id="78" name="TextBox 77">
            <a:extLst>
              <a:ext uri="{FF2B5EF4-FFF2-40B4-BE49-F238E27FC236}">
                <a16:creationId xmlns:a16="http://schemas.microsoft.com/office/drawing/2014/main" id="{F9C6123B-25F4-B8EC-B107-9585B8BB324A}"/>
              </a:ext>
            </a:extLst>
          </p:cNvPr>
          <p:cNvSpPr txBox="1"/>
          <p:nvPr/>
        </p:nvSpPr>
        <p:spPr>
          <a:xfrm>
            <a:off x="4080205" y="4748622"/>
            <a:ext cx="1590040" cy="258532"/>
          </a:xfrm>
          <a:prstGeom prst="rect">
            <a:avLst/>
          </a:prstGeom>
          <a:noFill/>
        </p:spPr>
        <p:txBody>
          <a:bodyPr wrap="square" rtlCol="0">
            <a:spAutoFit/>
          </a:bodyPr>
          <a:lstStyle/>
          <a:p>
            <a:pPr>
              <a:lnSpc>
                <a:spcPct val="90000"/>
              </a:lnSpc>
              <a:spcBef>
                <a:spcPts val="1200"/>
              </a:spcBef>
              <a:buClr>
                <a:srgbClr val="CC0000"/>
              </a:buClr>
              <a:buSzPct val="110000"/>
            </a:pPr>
            <a:r>
              <a:rPr lang="en-US" sz="1200">
                <a:gradFill>
                  <a:gsLst>
                    <a:gs pos="0">
                      <a:schemeClr val="tx1"/>
                    </a:gs>
                    <a:gs pos="98000">
                      <a:schemeClr val="tx1"/>
                    </a:gs>
                  </a:gsLst>
                  <a:lin ang="5400000" scaled="0"/>
                </a:gradFill>
                <a:latin typeface="Arial" panose="020B0604020202020204" pitchFamily="34" charset="0"/>
                <a:cs typeface="Arial" panose="020B0604020202020204" pitchFamily="34" charset="0"/>
              </a:rPr>
              <a:t>Monitor &amp; Measure</a:t>
            </a:r>
          </a:p>
        </p:txBody>
      </p:sp>
      <p:sp>
        <p:nvSpPr>
          <p:cNvPr id="79" name="TextBox 78">
            <a:extLst>
              <a:ext uri="{FF2B5EF4-FFF2-40B4-BE49-F238E27FC236}">
                <a16:creationId xmlns:a16="http://schemas.microsoft.com/office/drawing/2014/main" id="{FA3E7D34-0F80-77C0-9A9E-1DF549D242CC}"/>
              </a:ext>
            </a:extLst>
          </p:cNvPr>
          <p:cNvSpPr txBox="1"/>
          <p:nvPr/>
        </p:nvSpPr>
        <p:spPr>
          <a:xfrm>
            <a:off x="5733304" y="5551100"/>
            <a:ext cx="1590040" cy="258532"/>
          </a:xfrm>
          <a:prstGeom prst="rect">
            <a:avLst/>
          </a:prstGeom>
          <a:noFill/>
        </p:spPr>
        <p:txBody>
          <a:bodyPr wrap="square" rtlCol="0">
            <a:spAutoFit/>
          </a:bodyPr>
          <a:lstStyle/>
          <a:p>
            <a:pPr>
              <a:lnSpc>
                <a:spcPct val="90000"/>
              </a:lnSpc>
              <a:spcBef>
                <a:spcPts val="1200"/>
              </a:spcBef>
              <a:buClr>
                <a:srgbClr val="CC0000"/>
              </a:buClr>
              <a:buSzPct val="110000"/>
            </a:pPr>
            <a:r>
              <a:rPr lang="en-US" sz="1200">
                <a:gradFill>
                  <a:gsLst>
                    <a:gs pos="0">
                      <a:schemeClr val="tx1"/>
                    </a:gs>
                    <a:gs pos="98000">
                      <a:schemeClr val="tx1"/>
                    </a:gs>
                  </a:gsLst>
                  <a:lin ang="5400000" scaled="0"/>
                </a:gradFill>
                <a:latin typeface="Arial" panose="020B0604020202020204" pitchFamily="34" charset="0"/>
                <a:cs typeface="Arial" panose="020B0604020202020204" pitchFamily="34" charset="0"/>
              </a:rPr>
              <a:t>Deploy Test group</a:t>
            </a:r>
          </a:p>
        </p:txBody>
      </p:sp>
      <p:sp>
        <p:nvSpPr>
          <p:cNvPr id="80" name="TextBox 79">
            <a:extLst>
              <a:ext uri="{FF2B5EF4-FFF2-40B4-BE49-F238E27FC236}">
                <a16:creationId xmlns:a16="http://schemas.microsoft.com/office/drawing/2014/main" id="{89AC14AF-B6C3-73DA-EF98-7AE3D416D59D}"/>
              </a:ext>
            </a:extLst>
          </p:cNvPr>
          <p:cNvSpPr txBox="1"/>
          <p:nvPr/>
        </p:nvSpPr>
        <p:spPr>
          <a:xfrm>
            <a:off x="7323344" y="3802779"/>
            <a:ext cx="1590040" cy="258532"/>
          </a:xfrm>
          <a:prstGeom prst="rect">
            <a:avLst/>
          </a:prstGeom>
          <a:noFill/>
        </p:spPr>
        <p:txBody>
          <a:bodyPr wrap="square" rtlCol="0">
            <a:spAutoFit/>
          </a:bodyPr>
          <a:lstStyle/>
          <a:p>
            <a:pPr>
              <a:lnSpc>
                <a:spcPct val="90000"/>
              </a:lnSpc>
              <a:spcBef>
                <a:spcPts val="1200"/>
              </a:spcBef>
              <a:buClr>
                <a:srgbClr val="CC0000"/>
              </a:buClr>
              <a:buSzPct val="110000"/>
            </a:pPr>
            <a:r>
              <a:rPr lang="en-US" sz="1200">
                <a:gradFill>
                  <a:gsLst>
                    <a:gs pos="0">
                      <a:schemeClr val="tx1"/>
                    </a:gs>
                    <a:gs pos="98000">
                      <a:schemeClr val="tx1"/>
                    </a:gs>
                  </a:gsLst>
                  <a:lin ang="5400000" scaled="0"/>
                </a:gradFill>
                <a:latin typeface="Arial" panose="020B0604020202020204" pitchFamily="34" charset="0"/>
                <a:cs typeface="Arial" panose="020B0604020202020204" pitchFamily="34" charset="0"/>
              </a:rPr>
              <a:t>Test Design </a:t>
            </a:r>
          </a:p>
        </p:txBody>
      </p:sp>
      <p:sp>
        <p:nvSpPr>
          <p:cNvPr id="81" name="TextBox 80">
            <a:extLst>
              <a:ext uri="{FF2B5EF4-FFF2-40B4-BE49-F238E27FC236}">
                <a16:creationId xmlns:a16="http://schemas.microsoft.com/office/drawing/2014/main" id="{B58BA047-960D-F368-584A-BF9EF499A3D1}"/>
              </a:ext>
            </a:extLst>
          </p:cNvPr>
          <p:cNvSpPr txBox="1"/>
          <p:nvPr/>
        </p:nvSpPr>
        <p:spPr>
          <a:xfrm>
            <a:off x="97218" y="3724344"/>
            <a:ext cx="1590040" cy="258532"/>
          </a:xfrm>
          <a:prstGeom prst="rect">
            <a:avLst/>
          </a:prstGeom>
          <a:noFill/>
        </p:spPr>
        <p:txBody>
          <a:bodyPr wrap="square" rtlCol="0">
            <a:spAutoFit/>
          </a:bodyPr>
          <a:lstStyle/>
          <a:p>
            <a:pPr>
              <a:lnSpc>
                <a:spcPct val="90000"/>
              </a:lnSpc>
              <a:spcBef>
                <a:spcPts val="1200"/>
              </a:spcBef>
              <a:buClr>
                <a:srgbClr val="CC0000"/>
              </a:buClr>
              <a:buSzPct val="110000"/>
            </a:pPr>
            <a:r>
              <a:rPr lang="en-US" sz="1200">
                <a:gradFill>
                  <a:gsLst>
                    <a:gs pos="0">
                      <a:schemeClr val="tx1"/>
                    </a:gs>
                    <a:gs pos="98000">
                      <a:schemeClr val="tx1"/>
                    </a:gs>
                  </a:gsLst>
                  <a:lin ang="5400000" scaled="0"/>
                </a:gradFill>
                <a:latin typeface="Arial" panose="020B0604020202020204" pitchFamily="34" charset="0"/>
                <a:cs typeface="Arial" panose="020B0604020202020204" pitchFamily="34" charset="0"/>
              </a:rPr>
              <a:t>Evaluate &amp; Adjust</a:t>
            </a:r>
          </a:p>
        </p:txBody>
      </p:sp>
      <p:sp>
        <p:nvSpPr>
          <p:cNvPr id="82" name="TextBox 81">
            <a:extLst>
              <a:ext uri="{FF2B5EF4-FFF2-40B4-BE49-F238E27FC236}">
                <a16:creationId xmlns:a16="http://schemas.microsoft.com/office/drawing/2014/main" id="{79A0A155-D873-6A43-7AF1-9F68E84546B6}"/>
              </a:ext>
            </a:extLst>
          </p:cNvPr>
          <p:cNvSpPr txBox="1"/>
          <p:nvPr/>
        </p:nvSpPr>
        <p:spPr>
          <a:xfrm>
            <a:off x="7366060" y="4599469"/>
            <a:ext cx="1590040" cy="424732"/>
          </a:xfrm>
          <a:prstGeom prst="rect">
            <a:avLst/>
          </a:prstGeom>
          <a:noFill/>
        </p:spPr>
        <p:txBody>
          <a:bodyPr wrap="square" rtlCol="0">
            <a:spAutoFit/>
          </a:bodyPr>
          <a:lstStyle/>
          <a:p>
            <a:pPr>
              <a:lnSpc>
                <a:spcPct val="90000"/>
              </a:lnSpc>
              <a:spcBef>
                <a:spcPts val="1200"/>
              </a:spcBef>
              <a:buClr>
                <a:srgbClr val="CC0000"/>
              </a:buClr>
              <a:buSzPct val="110000"/>
            </a:pPr>
            <a:r>
              <a:rPr lang="en-US" sz="1200">
                <a:gradFill>
                  <a:gsLst>
                    <a:gs pos="0">
                      <a:schemeClr val="tx1"/>
                    </a:gs>
                    <a:gs pos="98000">
                      <a:schemeClr val="tx1"/>
                    </a:gs>
                  </a:gsLst>
                  <a:lin ang="5400000" scaled="0"/>
                </a:gradFill>
                <a:latin typeface="Arial" panose="020B0604020202020204" pitchFamily="34" charset="0"/>
                <a:cs typeface="Arial" panose="020B0604020202020204" pitchFamily="34" charset="0"/>
              </a:rPr>
              <a:t>Validate User workflow </a:t>
            </a:r>
          </a:p>
        </p:txBody>
      </p:sp>
      <p:sp>
        <p:nvSpPr>
          <p:cNvPr id="83" name="TextBox 82">
            <a:extLst>
              <a:ext uri="{FF2B5EF4-FFF2-40B4-BE49-F238E27FC236}">
                <a16:creationId xmlns:a16="http://schemas.microsoft.com/office/drawing/2014/main" id="{C7B403C7-1368-59A5-186F-47BC05DDAECB}"/>
              </a:ext>
            </a:extLst>
          </p:cNvPr>
          <p:cNvSpPr txBox="1"/>
          <p:nvPr/>
        </p:nvSpPr>
        <p:spPr>
          <a:xfrm>
            <a:off x="4195818" y="3785281"/>
            <a:ext cx="1590040" cy="258532"/>
          </a:xfrm>
          <a:prstGeom prst="rect">
            <a:avLst/>
          </a:prstGeom>
          <a:noFill/>
        </p:spPr>
        <p:txBody>
          <a:bodyPr wrap="square" rtlCol="0">
            <a:spAutoFit/>
          </a:bodyPr>
          <a:lstStyle/>
          <a:p>
            <a:pPr>
              <a:lnSpc>
                <a:spcPct val="90000"/>
              </a:lnSpc>
              <a:spcBef>
                <a:spcPts val="1200"/>
              </a:spcBef>
              <a:buClr>
                <a:srgbClr val="CC0000"/>
              </a:buClr>
              <a:buSzPct val="110000"/>
            </a:pPr>
            <a:r>
              <a:rPr lang="en-US" sz="1200">
                <a:gradFill>
                  <a:gsLst>
                    <a:gs pos="0">
                      <a:schemeClr val="tx1"/>
                    </a:gs>
                    <a:gs pos="98000">
                      <a:schemeClr val="tx1"/>
                    </a:gs>
                  </a:gsLst>
                  <a:lin ang="5400000" scaled="0"/>
                </a:gradFill>
                <a:latin typeface="Arial" panose="020B0604020202020204" pitchFamily="34" charset="0"/>
                <a:cs typeface="Arial" panose="020B0604020202020204" pitchFamily="34" charset="0"/>
              </a:rPr>
              <a:t>Operational funding</a:t>
            </a:r>
          </a:p>
        </p:txBody>
      </p:sp>
    </p:spTree>
    <p:extLst>
      <p:ext uri="{BB962C8B-B14F-4D97-AF65-F5344CB8AC3E}">
        <p14:creationId xmlns:p14="http://schemas.microsoft.com/office/powerpoint/2010/main" val="8142974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27194" y="5469545"/>
            <a:ext cx="868413" cy="423783"/>
          </a:xfrm>
          <a:prstGeom prst="rect">
            <a:avLst/>
          </a:prstGeom>
        </p:spPr>
      </p:pic>
      <p:sp>
        <p:nvSpPr>
          <p:cNvPr id="2" name="Slide Number Placeholder 1"/>
          <p:cNvSpPr>
            <a:spLocks noGrp="1"/>
          </p:cNvSpPr>
          <p:nvPr>
            <p:ph type="sldNum" sz="quarter" idx="12"/>
          </p:nvPr>
        </p:nvSpPr>
        <p:spPr/>
        <p:txBody>
          <a:bodyPr/>
          <a:lstStyle/>
          <a:p>
            <a:pPr defTabSz="342900"/>
            <a:fld id="{FCEE2C88-6C8F-484D-AF69-578F576B1F44}" type="slidenum">
              <a:rPr lang="en-US">
                <a:solidFill>
                  <a:prstClr val="black">
                    <a:tint val="82000"/>
                  </a:prstClr>
                </a:solidFill>
                <a:latin typeface="Aptos" panose="02110004020202020204"/>
              </a:rPr>
              <a:pPr defTabSz="342900"/>
              <a:t>18</a:t>
            </a:fld>
            <a:endParaRPr lang="en-US">
              <a:solidFill>
                <a:prstClr val="black">
                  <a:tint val="82000"/>
                </a:prstClr>
              </a:solidFill>
              <a:latin typeface="Aptos" panose="02110004020202020204"/>
            </a:endParaRPr>
          </a:p>
        </p:txBody>
      </p:sp>
      <p:pic>
        <p:nvPicPr>
          <p:cNvPr id="3" name="Picture 2">
            <a:extLst>
              <a:ext uri="{FF2B5EF4-FFF2-40B4-BE49-F238E27FC236}">
                <a16:creationId xmlns:a16="http://schemas.microsoft.com/office/drawing/2014/main" id="{9B71D563-A971-373E-81C8-DEDBFFDEFDAA}"/>
              </a:ext>
            </a:extLst>
          </p:cNvPr>
          <p:cNvPicPr>
            <a:picLocks noChangeAspect="1"/>
          </p:cNvPicPr>
          <p:nvPr/>
        </p:nvPicPr>
        <p:blipFill>
          <a:blip r:embed="rId4"/>
          <a:stretch>
            <a:fillRect/>
          </a:stretch>
        </p:blipFill>
        <p:spPr>
          <a:xfrm>
            <a:off x="482600" y="2174815"/>
            <a:ext cx="8178800" cy="2508368"/>
          </a:xfrm>
          <a:prstGeom prst="rect">
            <a:avLst/>
          </a:prstGeom>
        </p:spPr>
      </p:pic>
      <p:sp>
        <p:nvSpPr>
          <p:cNvPr id="4" name="TextBox 3">
            <a:extLst>
              <a:ext uri="{FF2B5EF4-FFF2-40B4-BE49-F238E27FC236}">
                <a16:creationId xmlns:a16="http://schemas.microsoft.com/office/drawing/2014/main" id="{72FF4BCA-1693-CB63-C1EC-46DE5E1F3EFB}"/>
              </a:ext>
            </a:extLst>
          </p:cNvPr>
          <p:cNvSpPr txBox="1"/>
          <p:nvPr/>
        </p:nvSpPr>
        <p:spPr>
          <a:xfrm>
            <a:off x="525485" y="1391639"/>
            <a:ext cx="4141520" cy="369332"/>
          </a:xfrm>
          <a:prstGeom prst="rect">
            <a:avLst/>
          </a:prstGeom>
          <a:noFill/>
        </p:spPr>
        <p:txBody>
          <a:bodyPr wrap="square" rtlCol="0">
            <a:spAutoFit/>
          </a:bodyPr>
          <a:lstStyle/>
          <a:p>
            <a:pPr defTabSz="342900"/>
            <a:r>
              <a:rPr lang="en-US" b="1">
                <a:solidFill>
                  <a:prstClr val="black"/>
                </a:solidFill>
                <a:latin typeface="Arial" panose="020B0604020202020204" pitchFamily="34" charset="0"/>
                <a:cs typeface="Arial" panose="020B0604020202020204" pitchFamily="34" charset="0"/>
              </a:rPr>
              <a:t>2025-2027 Biennial Budget Request</a:t>
            </a:r>
          </a:p>
        </p:txBody>
      </p:sp>
      <p:sp>
        <p:nvSpPr>
          <p:cNvPr id="5" name="TextBox 4">
            <a:extLst>
              <a:ext uri="{FF2B5EF4-FFF2-40B4-BE49-F238E27FC236}">
                <a16:creationId xmlns:a16="http://schemas.microsoft.com/office/drawing/2014/main" id="{C04E0507-BCB9-1308-A5D0-7D172B8F0397}"/>
              </a:ext>
            </a:extLst>
          </p:cNvPr>
          <p:cNvSpPr txBox="1"/>
          <p:nvPr/>
        </p:nvSpPr>
        <p:spPr>
          <a:xfrm>
            <a:off x="528629" y="1028700"/>
            <a:ext cx="4419600" cy="369332"/>
          </a:xfrm>
          <a:prstGeom prst="rect">
            <a:avLst/>
          </a:prstGeom>
          <a:noFill/>
        </p:spPr>
        <p:txBody>
          <a:bodyPr wrap="square" rtlCol="0">
            <a:spAutoFit/>
          </a:bodyPr>
          <a:lstStyle/>
          <a:p>
            <a:r>
              <a:rPr lang="en-US" b="1">
                <a:latin typeface="Arial" panose="020B0604020202020204" pitchFamily="34" charset="0"/>
                <a:cs typeface="Arial" panose="020B0604020202020204" pitchFamily="34" charset="0"/>
              </a:rPr>
              <a:t>WSP LMR Modernization</a:t>
            </a:r>
          </a:p>
        </p:txBody>
      </p:sp>
    </p:spTree>
    <p:extLst>
      <p:ext uri="{BB962C8B-B14F-4D97-AF65-F5344CB8AC3E}">
        <p14:creationId xmlns:p14="http://schemas.microsoft.com/office/powerpoint/2010/main" val="2890041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ar on the road&#10;&#10;Description automatically generated">
            <a:extLst>
              <a:ext uri="{FF2B5EF4-FFF2-40B4-BE49-F238E27FC236}">
                <a16:creationId xmlns:a16="http://schemas.microsoft.com/office/drawing/2014/main" id="{5BAA3417-717A-D303-C63C-3190E068624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51" y="857250"/>
            <a:ext cx="9143499" cy="5143500"/>
          </a:xfrm>
          <a:prstGeom prst="rect">
            <a:avLst/>
          </a:prstGeom>
        </p:spPr>
      </p:pic>
      <p:sp>
        <p:nvSpPr>
          <p:cNvPr id="2" name="TextBox 1">
            <a:extLst>
              <a:ext uri="{FF2B5EF4-FFF2-40B4-BE49-F238E27FC236}">
                <a16:creationId xmlns:a16="http://schemas.microsoft.com/office/drawing/2014/main" id="{31D8EFA1-BB20-E5F1-098E-5ABFDC17FF8D}"/>
              </a:ext>
            </a:extLst>
          </p:cNvPr>
          <p:cNvSpPr txBox="1"/>
          <p:nvPr/>
        </p:nvSpPr>
        <p:spPr>
          <a:xfrm>
            <a:off x="1246870" y="4102718"/>
            <a:ext cx="6650259" cy="581200"/>
          </a:xfrm>
          <a:prstGeom prst="rect">
            <a:avLst/>
          </a:prstGeom>
          <a:noFill/>
        </p:spPr>
        <p:txBody>
          <a:bodyPr vert="horz" lIns="91440" tIns="45720" rIns="91440" bIns="45720" rtlCol="0" anchor="ctr">
            <a:normAutofit/>
          </a:bodyPr>
          <a:lstStyle/>
          <a:p>
            <a:pPr algn="ctr">
              <a:lnSpc>
                <a:spcPct val="90000"/>
              </a:lnSpc>
              <a:spcBef>
                <a:spcPct val="0"/>
              </a:spcBef>
              <a:spcAft>
                <a:spcPts val="600"/>
              </a:spcAft>
              <a:buClr>
                <a:srgbClr val="CC0000"/>
              </a:buClr>
              <a:buSzPct val="110000"/>
            </a:pPr>
            <a:r>
              <a:rPr lang="en-US" sz="3000" b="1">
                <a:solidFill>
                  <a:srgbClr val="FFFFFF"/>
                </a:solidFill>
                <a:latin typeface="+mj-lt"/>
                <a:ea typeface="+mj-ea"/>
                <a:cs typeface="+mj-cs"/>
              </a:rPr>
              <a:t>Questions</a:t>
            </a:r>
          </a:p>
        </p:txBody>
      </p:sp>
    </p:spTree>
    <p:extLst>
      <p:ext uri="{BB962C8B-B14F-4D97-AF65-F5344CB8AC3E}">
        <p14:creationId xmlns:p14="http://schemas.microsoft.com/office/powerpoint/2010/main" val="1474813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A921A-D193-45CD-B82D-E00AD06A1FA0}"/>
              </a:ext>
            </a:extLst>
          </p:cNvPr>
          <p:cNvSpPr>
            <a:spLocks noGrp="1"/>
          </p:cNvSpPr>
          <p:nvPr>
            <p:ph type="title"/>
          </p:nvPr>
        </p:nvSpPr>
        <p:spPr/>
        <p:txBody>
          <a:bodyPr/>
          <a:lstStyle/>
          <a:p>
            <a:r>
              <a:rPr lang="en-US" sz="3200">
                <a:latin typeface="+mn-lt"/>
              </a:rPr>
              <a:t>Old Business</a:t>
            </a:r>
          </a:p>
        </p:txBody>
      </p:sp>
      <p:sp>
        <p:nvSpPr>
          <p:cNvPr id="3" name="Content Placeholder 2">
            <a:extLst>
              <a:ext uri="{FF2B5EF4-FFF2-40B4-BE49-F238E27FC236}">
                <a16:creationId xmlns:a16="http://schemas.microsoft.com/office/drawing/2014/main" id="{12B8A2B1-3DD5-4E8F-8CF2-5BDE5074D6F4}"/>
              </a:ext>
            </a:extLst>
          </p:cNvPr>
          <p:cNvSpPr>
            <a:spLocks noGrp="1"/>
          </p:cNvSpPr>
          <p:nvPr>
            <p:ph idx="1"/>
          </p:nvPr>
        </p:nvSpPr>
        <p:spPr/>
        <p:txBody>
          <a:bodyPr>
            <a:normAutofit/>
          </a:bodyPr>
          <a:lstStyle/>
          <a:p>
            <a:pPr>
              <a:lnSpc>
                <a:spcPct val="150000"/>
              </a:lnSpc>
            </a:pPr>
            <a:r>
              <a:rPr lang="en-US" sz="2800"/>
              <a:t>SIEC Transition</a:t>
            </a:r>
          </a:p>
          <a:p>
            <a:pPr>
              <a:lnSpc>
                <a:spcPct val="150000"/>
              </a:lnSpc>
            </a:pPr>
            <a:r>
              <a:rPr lang="en-US" sz="2800"/>
              <a:t>Bylaws Updates</a:t>
            </a:r>
          </a:p>
          <a:p>
            <a:pPr>
              <a:lnSpc>
                <a:spcPct val="150000"/>
              </a:lnSpc>
            </a:pPr>
            <a:r>
              <a:rPr lang="en-US" sz="2800"/>
              <a:t>Letter from SIEC to FCC RE: 4.9GHz</a:t>
            </a:r>
          </a:p>
          <a:p>
            <a:pPr>
              <a:lnSpc>
                <a:spcPct val="150000"/>
              </a:lnSpc>
            </a:pPr>
            <a:r>
              <a:rPr lang="en-US" sz="2800"/>
              <a:t>SIEC Legislative Outreach</a:t>
            </a:r>
          </a:p>
        </p:txBody>
      </p:sp>
      <p:sp>
        <p:nvSpPr>
          <p:cNvPr id="5" name="Slide Number Placeholder 4">
            <a:extLst>
              <a:ext uri="{FF2B5EF4-FFF2-40B4-BE49-F238E27FC236}">
                <a16:creationId xmlns:a16="http://schemas.microsoft.com/office/drawing/2014/main" id="{F1BAD646-CBB2-43E3-AC9B-6E5DDEE4F2C0}"/>
              </a:ext>
            </a:extLst>
          </p:cNvPr>
          <p:cNvSpPr>
            <a:spLocks noGrp="1"/>
          </p:cNvSpPr>
          <p:nvPr>
            <p:ph type="sldNum" sz="quarter" idx="12"/>
          </p:nvPr>
        </p:nvSpPr>
        <p:spPr/>
        <p:txBody>
          <a:bodyPr/>
          <a:lstStyle/>
          <a:p>
            <a:pPr defTabSz="685800">
              <a:defRPr/>
            </a:pPr>
            <a:fld id="{C4F7C31F-338B-4F06-B2F6-A8598BBF55E6}" type="slidenum">
              <a:rPr lang="en-US" sz="1350" kern="0" smtClean="0">
                <a:solidFill>
                  <a:sysClr val="windowText" lastClr="000000"/>
                </a:solidFill>
              </a:rPr>
              <a:pPr defTabSz="685800">
                <a:defRPr/>
              </a:pPr>
              <a:t>2</a:t>
            </a:fld>
            <a:endParaRPr lang="en-US" sz="1350" kern="0">
              <a:solidFill>
                <a:sysClr val="windowText" lastClr="000000"/>
              </a:solidFill>
            </a:endParaRPr>
          </a:p>
        </p:txBody>
      </p:sp>
    </p:spTree>
    <p:extLst>
      <p:ext uri="{BB962C8B-B14F-4D97-AF65-F5344CB8AC3E}">
        <p14:creationId xmlns:p14="http://schemas.microsoft.com/office/powerpoint/2010/main" val="26282399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A921A-D193-45CD-B82D-E00AD06A1FA0}"/>
              </a:ext>
            </a:extLst>
          </p:cNvPr>
          <p:cNvSpPr>
            <a:spLocks noGrp="1"/>
          </p:cNvSpPr>
          <p:nvPr>
            <p:ph type="title"/>
          </p:nvPr>
        </p:nvSpPr>
        <p:spPr>
          <a:xfrm>
            <a:off x="628650" y="2658687"/>
            <a:ext cx="7886700" cy="622301"/>
          </a:xfrm>
        </p:spPr>
        <p:txBody>
          <a:bodyPr/>
          <a:lstStyle/>
          <a:p>
            <a:r>
              <a:rPr lang="en-US" sz="3200">
                <a:latin typeface="+mn-lt"/>
              </a:rPr>
              <a:t>SWIC Updates</a:t>
            </a:r>
          </a:p>
        </p:txBody>
      </p:sp>
      <p:sp>
        <p:nvSpPr>
          <p:cNvPr id="5" name="Slide Number Placeholder 4">
            <a:extLst>
              <a:ext uri="{FF2B5EF4-FFF2-40B4-BE49-F238E27FC236}">
                <a16:creationId xmlns:a16="http://schemas.microsoft.com/office/drawing/2014/main" id="{F1BAD646-CBB2-43E3-AC9B-6E5DDEE4F2C0}"/>
              </a:ext>
            </a:extLst>
          </p:cNvPr>
          <p:cNvSpPr>
            <a:spLocks noGrp="1"/>
          </p:cNvSpPr>
          <p:nvPr>
            <p:ph type="sldNum" sz="quarter" idx="12"/>
          </p:nvPr>
        </p:nvSpPr>
        <p:spPr/>
        <p:txBody>
          <a:bodyPr/>
          <a:lstStyle/>
          <a:p>
            <a:pPr defTabSz="685800">
              <a:defRPr/>
            </a:pPr>
            <a:fld id="{C4F7C31F-338B-4F06-B2F6-A8598BBF55E6}" type="slidenum">
              <a:rPr lang="en-US" sz="1350" kern="0" smtClean="0">
                <a:solidFill>
                  <a:sysClr val="windowText" lastClr="000000"/>
                </a:solidFill>
              </a:rPr>
              <a:pPr defTabSz="685800">
                <a:defRPr/>
              </a:pPr>
              <a:t>20</a:t>
            </a:fld>
            <a:endParaRPr lang="en-US" sz="1350" kern="0">
              <a:solidFill>
                <a:sysClr val="windowText" lastClr="000000"/>
              </a:solidFill>
            </a:endParaRPr>
          </a:p>
        </p:txBody>
      </p:sp>
    </p:spTree>
    <p:extLst>
      <p:ext uri="{BB962C8B-B14F-4D97-AF65-F5344CB8AC3E}">
        <p14:creationId xmlns:p14="http://schemas.microsoft.com/office/powerpoint/2010/main" val="32869100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A921A-D193-45CD-B82D-E00AD06A1FA0}"/>
              </a:ext>
            </a:extLst>
          </p:cNvPr>
          <p:cNvSpPr>
            <a:spLocks noGrp="1"/>
          </p:cNvSpPr>
          <p:nvPr>
            <p:ph type="title"/>
          </p:nvPr>
        </p:nvSpPr>
        <p:spPr>
          <a:xfrm>
            <a:off x="628650" y="2642062"/>
            <a:ext cx="7886700" cy="622301"/>
          </a:xfrm>
        </p:spPr>
        <p:txBody>
          <a:bodyPr/>
          <a:lstStyle/>
          <a:p>
            <a:r>
              <a:rPr lang="en-US" sz="3200">
                <a:latin typeface="+mn-lt"/>
              </a:rPr>
              <a:t>World Cup Updates</a:t>
            </a:r>
          </a:p>
        </p:txBody>
      </p:sp>
      <p:sp>
        <p:nvSpPr>
          <p:cNvPr id="5" name="Slide Number Placeholder 4">
            <a:extLst>
              <a:ext uri="{FF2B5EF4-FFF2-40B4-BE49-F238E27FC236}">
                <a16:creationId xmlns:a16="http://schemas.microsoft.com/office/drawing/2014/main" id="{F1BAD646-CBB2-43E3-AC9B-6E5DDEE4F2C0}"/>
              </a:ext>
            </a:extLst>
          </p:cNvPr>
          <p:cNvSpPr>
            <a:spLocks noGrp="1"/>
          </p:cNvSpPr>
          <p:nvPr>
            <p:ph type="sldNum" sz="quarter" idx="12"/>
          </p:nvPr>
        </p:nvSpPr>
        <p:spPr/>
        <p:txBody>
          <a:bodyPr/>
          <a:lstStyle/>
          <a:p>
            <a:pPr defTabSz="685800">
              <a:defRPr/>
            </a:pPr>
            <a:fld id="{C4F7C31F-338B-4F06-B2F6-A8598BBF55E6}" type="slidenum">
              <a:rPr lang="en-US" sz="1350" kern="0" smtClean="0">
                <a:solidFill>
                  <a:sysClr val="windowText" lastClr="000000"/>
                </a:solidFill>
              </a:rPr>
              <a:pPr defTabSz="685800">
                <a:defRPr/>
              </a:pPr>
              <a:t>21</a:t>
            </a:fld>
            <a:endParaRPr lang="en-US" sz="1350" kern="0">
              <a:solidFill>
                <a:sysClr val="windowText" lastClr="000000"/>
              </a:solidFill>
            </a:endParaRPr>
          </a:p>
        </p:txBody>
      </p:sp>
    </p:spTree>
    <p:extLst>
      <p:ext uri="{BB962C8B-B14F-4D97-AF65-F5344CB8AC3E}">
        <p14:creationId xmlns:p14="http://schemas.microsoft.com/office/powerpoint/2010/main" val="24945148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A921A-D193-45CD-B82D-E00AD06A1FA0}"/>
              </a:ext>
            </a:extLst>
          </p:cNvPr>
          <p:cNvSpPr>
            <a:spLocks noGrp="1"/>
          </p:cNvSpPr>
          <p:nvPr>
            <p:ph type="title"/>
          </p:nvPr>
        </p:nvSpPr>
        <p:spPr/>
        <p:txBody>
          <a:bodyPr/>
          <a:lstStyle/>
          <a:p>
            <a:r>
              <a:rPr lang="en-US" sz="3200">
                <a:latin typeface="+mn-lt"/>
              </a:rPr>
              <a:t>Carrier Updates</a:t>
            </a:r>
          </a:p>
        </p:txBody>
      </p:sp>
      <p:sp>
        <p:nvSpPr>
          <p:cNvPr id="3" name="Content Placeholder 2">
            <a:extLst>
              <a:ext uri="{FF2B5EF4-FFF2-40B4-BE49-F238E27FC236}">
                <a16:creationId xmlns:a16="http://schemas.microsoft.com/office/drawing/2014/main" id="{12B8A2B1-3DD5-4E8F-8CF2-5BDE5074D6F4}"/>
              </a:ext>
            </a:extLst>
          </p:cNvPr>
          <p:cNvSpPr>
            <a:spLocks noGrp="1"/>
          </p:cNvSpPr>
          <p:nvPr>
            <p:ph idx="1"/>
          </p:nvPr>
        </p:nvSpPr>
        <p:spPr/>
        <p:txBody>
          <a:bodyPr>
            <a:normAutofit/>
          </a:bodyPr>
          <a:lstStyle/>
          <a:p>
            <a:pPr>
              <a:lnSpc>
                <a:spcPct val="150000"/>
              </a:lnSpc>
            </a:pPr>
            <a:r>
              <a:rPr lang="en-US" sz="2800"/>
              <a:t>Armada</a:t>
            </a:r>
          </a:p>
          <a:p>
            <a:pPr>
              <a:lnSpc>
                <a:spcPct val="150000"/>
              </a:lnSpc>
            </a:pPr>
            <a:r>
              <a:rPr lang="en-US" sz="2800"/>
              <a:t>FirstNet</a:t>
            </a:r>
          </a:p>
          <a:p>
            <a:pPr>
              <a:lnSpc>
                <a:spcPct val="150000"/>
              </a:lnSpc>
            </a:pPr>
            <a:r>
              <a:rPr lang="en-US" sz="2800"/>
              <a:t>Verizon</a:t>
            </a:r>
          </a:p>
          <a:p>
            <a:pPr>
              <a:lnSpc>
                <a:spcPct val="150000"/>
              </a:lnSpc>
            </a:pPr>
            <a:r>
              <a:rPr lang="en-US" sz="2800"/>
              <a:t>T-Mobile</a:t>
            </a:r>
          </a:p>
        </p:txBody>
      </p:sp>
      <p:sp>
        <p:nvSpPr>
          <p:cNvPr id="5" name="Slide Number Placeholder 4">
            <a:extLst>
              <a:ext uri="{FF2B5EF4-FFF2-40B4-BE49-F238E27FC236}">
                <a16:creationId xmlns:a16="http://schemas.microsoft.com/office/drawing/2014/main" id="{F1BAD646-CBB2-43E3-AC9B-6E5DDEE4F2C0}"/>
              </a:ext>
            </a:extLst>
          </p:cNvPr>
          <p:cNvSpPr>
            <a:spLocks noGrp="1"/>
          </p:cNvSpPr>
          <p:nvPr>
            <p:ph type="sldNum" sz="quarter" idx="12"/>
          </p:nvPr>
        </p:nvSpPr>
        <p:spPr/>
        <p:txBody>
          <a:bodyPr/>
          <a:lstStyle/>
          <a:p>
            <a:pPr defTabSz="685800">
              <a:defRPr/>
            </a:pPr>
            <a:fld id="{C4F7C31F-338B-4F06-B2F6-A8598BBF55E6}" type="slidenum">
              <a:rPr lang="en-US" sz="1350" kern="0" smtClean="0">
                <a:solidFill>
                  <a:sysClr val="windowText" lastClr="000000"/>
                </a:solidFill>
              </a:rPr>
              <a:pPr defTabSz="685800">
                <a:defRPr/>
              </a:pPr>
              <a:t>22</a:t>
            </a:fld>
            <a:endParaRPr lang="en-US" sz="1350" kern="0">
              <a:solidFill>
                <a:sysClr val="windowText" lastClr="000000"/>
              </a:solidFill>
            </a:endParaRPr>
          </a:p>
        </p:txBody>
      </p:sp>
    </p:spTree>
    <p:extLst>
      <p:ext uri="{BB962C8B-B14F-4D97-AF65-F5344CB8AC3E}">
        <p14:creationId xmlns:p14="http://schemas.microsoft.com/office/powerpoint/2010/main" val="3801076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A921A-D193-45CD-B82D-E00AD06A1FA0}"/>
              </a:ext>
            </a:extLst>
          </p:cNvPr>
          <p:cNvSpPr>
            <a:spLocks noGrp="1"/>
          </p:cNvSpPr>
          <p:nvPr>
            <p:ph type="title"/>
          </p:nvPr>
        </p:nvSpPr>
        <p:spPr/>
        <p:txBody>
          <a:bodyPr/>
          <a:lstStyle/>
          <a:p>
            <a:r>
              <a:rPr lang="en-US" sz="3200">
                <a:latin typeface="+mn-lt"/>
              </a:rPr>
              <a:t>Verizon</a:t>
            </a:r>
          </a:p>
        </p:txBody>
      </p:sp>
      <p:sp>
        <p:nvSpPr>
          <p:cNvPr id="3" name="Content Placeholder 2">
            <a:extLst>
              <a:ext uri="{FF2B5EF4-FFF2-40B4-BE49-F238E27FC236}">
                <a16:creationId xmlns:a16="http://schemas.microsoft.com/office/drawing/2014/main" id="{12B8A2B1-3DD5-4E8F-8CF2-5BDE5074D6F4}"/>
              </a:ext>
            </a:extLst>
          </p:cNvPr>
          <p:cNvSpPr>
            <a:spLocks noGrp="1"/>
          </p:cNvSpPr>
          <p:nvPr>
            <p:ph idx="1"/>
          </p:nvPr>
        </p:nvSpPr>
        <p:spPr/>
        <p:txBody>
          <a:bodyPr>
            <a:normAutofit/>
          </a:bodyPr>
          <a:lstStyle/>
          <a:p>
            <a:pPr marL="0" marR="0">
              <a:lnSpc>
                <a:spcPct val="150000"/>
              </a:lnSpc>
              <a:spcBef>
                <a:spcPts val="0"/>
              </a:spcBef>
              <a:spcAft>
                <a:spcPts val="0"/>
              </a:spcAft>
            </a:pPr>
            <a:r>
              <a:rPr lang="en-US" sz="2800">
                <a:effectLst/>
                <a:ea typeface="Aptos" panose="020B0004020202020204" pitchFamily="34" charset="0"/>
                <a:cs typeface="Aptos" panose="020B0004020202020204" pitchFamily="34" charset="0"/>
              </a:rPr>
              <a:t>Verizon Crisis Response Team (VCRT) Update</a:t>
            </a:r>
          </a:p>
          <a:p>
            <a:pPr marL="0" marR="0">
              <a:lnSpc>
                <a:spcPct val="150000"/>
              </a:lnSpc>
              <a:spcBef>
                <a:spcPts val="0"/>
              </a:spcBef>
              <a:spcAft>
                <a:spcPts val="0"/>
              </a:spcAft>
            </a:pPr>
            <a:r>
              <a:rPr lang="en-US" sz="2800">
                <a:effectLst/>
                <a:ea typeface="Aptos" panose="020B0004020202020204" pitchFamily="34" charset="0"/>
                <a:cs typeface="Aptos" panose="020B0004020202020204" pitchFamily="34" charset="0"/>
              </a:rPr>
              <a:t>Verizon Network Investments</a:t>
            </a:r>
          </a:p>
          <a:p>
            <a:pPr marL="0" marR="0">
              <a:lnSpc>
                <a:spcPct val="150000"/>
              </a:lnSpc>
              <a:spcBef>
                <a:spcPts val="0"/>
              </a:spcBef>
              <a:spcAft>
                <a:spcPts val="0"/>
              </a:spcAft>
            </a:pPr>
            <a:r>
              <a:rPr lang="en-US" sz="2800">
                <a:effectLst/>
                <a:ea typeface="Aptos" panose="020B0004020202020204" pitchFamily="34" charset="0"/>
                <a:cs typeface="Aptos" panose="020B0004020202020204" pitchFamily="34" charset="0"/>
              </a:rPr>
              <a:t>Verizon Frontline Evolution</a:t>
            </a:r>
          </a:p>
          <a:p>
            <a:pPr marL="0" marR="0">
              <a:lnSpc>
                <a:spcPct val="150000"/>
              </a:lnSpc>
              <a:spcBef>
                <a:spcPts val="0"/>
              </a:spcBef>
              <a:spcAft>
                <a:spcPts val="0"/>
              </a:spcAft>
            </a:pPr>
            <a:r>
              <a:rPr lang="en-US" sz="2800">
                <a:effectLst/>
                <a:ea typeface="Aptos" panose="020B0004020202020204" pitchFamily="34" charset="0"/>
                <a:cs typeface="Aptos" panose="020B0004020202020204" pitchFamily="34" charset="0"/>
              </a:rPr>
              <a:t>Oregon PTT Interoperability Project</a:t>
            </a:r>
          </a:p>
          <a:p>
            <a:pPr marL="0" marR="0">
              <a:lnSpc>
                <a:spcPct val="150000"/>
              </a:lnSpc>
              <a:spcBef>
                <a:spcPts val="0"/>
              </a:spcBef>
              <a:spcAft>
                <a:spcPts val="0"/>
              </a:spcAft>
            </a:pPr>
            <a:r>
              <a:rPr lang="en-US" sz="2800">
                <a:effectLst/>
                <a:ea typeface="Aptos" panose="020B0004020202020204" pitchFamily="34" charset="0"/>
                <a:cs typeface="Aptos" panose="020B0004020202020204" pitchFamily="34" charset="0"/>
              </a:rPr>
              <a:t>Tabletop and real-world exercises </a:t>
            </a:r>
          </a:p>
        </p:txBody>
      </p:sp>
      <p:sp>
        <p:nvSpPr>
          <p:cNvPr id="5" name="Slide Number Placeholder 4">
            <a:extLst>
              <a:ext uri="{FF2B5EF4-FFF2-40B4-BE49-F238E27FC236}">
                <a16:creationId xmlns:a16="http://schemas.microsoft.com/office/drawing/2014/main" id="{F1BAD646-CBB2-43E3-AC9B-6E5DDEE4F2C0}"/>
              </a:ext>
            </a:extLst>
          </p:cNvPr>
          <p:cNvSpPr>
            <a:spLocks noGrp="1"/>
          </p:cNvSpPr>
          <p:nvPr>
            <p:ph type="sldNum" sz="quarter" idx="12"/>
          </p:nvPr>
        </p:nvSpPr>
        <p:spPr/>
        <p:txBody>
          <a:bodyPr/>
          <a:lstStyle/>
          <a:p>
            <a:pPr defTabSz="685800">
              <a:defRPr/>
            </a:pPr>
            <a:fld id="{C4F7C31F-338B-4F06-B2F6-A8598BBF55E6}" type="slidenum">
              <a:rPr lang="en-US" sz="1350" kern="0" smtClean="0">
                <a:solidFill>
                  <a:sysClr val="windowText" lastClr="000000"/>
                </a:solidFill>
              </a:rPr>
              <a:pPr defTabSz="685800">
                <a:defRPr/>
              </a:pPr>
              <a:t>23</a:t>
            </a:fld>
            <a:endParaRPr lang="en-US" sz="1350" kern="0">
              <a:solidFill>
                <a:sysClr val="windowText" lastClr="000000"/>
              </a:solidFill>
            </a:endParaRPr>
          </a:p>
        </p:txBody>
      </p:sp>
    </p:spTree>
    <p:extLst>
      <p:ext uri="{BB962C8B-B14F-4D97-AF65-F5344CB8AC3E}">
        <p14:creationId xmlns:p14="http://schemas.microsoft.com/office/powerpoint/2010/main" val="40484737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A921A-D193-45CD-B82D-E00AD06A1FA0}"/>
              </a:ext>
            </a:extLst>
          </p:cNvPr>
          <p:cNvSpPr>
            <a:spLocks noGrp="1"/>
          </p:cNvSpPr>
          <p:nvPr>
            <p:ph type="title"/>
          </p:nvPr>
        </p:nvSpPr>
        <p:spPr/>
        <p:txBody>
          <a:bodyPr/>
          <a:lstStyle/>
          <a:p>
            <a:r>
              <a:rPr lang="en-US" sz="3200">
                <a:latin typeface="+mn-lt"/>
              </a:rPr>
              <a:t>Carrier Updates</a:t>
            </a:r>
          </a:p>
        </p:txBody>
      </p:sp>
      <p:sp>
        <p:nvSpPr>
          <p:cNvPr id="3" name="Content Placeholder 2">
            <a:extLst>
              <a:ext uri="{FF2B5EF4-FFF2-40B4-BE49-F238E27FC236}">
                <a16:creationId xmlns:a16="http://schemas.microsoft.com/office/drawing/2014/main" id="{12B8A2B1-3DD5-4E8F-8CF2-5BDE5074D6F4}"/>
              </a:ext>
            </a:extLst>
          </p:cNvPr>
          <p:cNvSpPr>
            <a:spLocks noGrp="1"/>
          </p:cNvSpPr>
          <p:nvPr>
            <p:ph idx="1"/>
          </p:nvPr>
        </p:nvSpPr>
        <p:spPr/>
        <p:txBody>
          <a:bodyPr>
            <a:normAutofit/>
          </a:bodyPr>
          <a:lstStyle/>
          <a:p>
            <a:pPr>
              <a:lnSpc>
                <a:spcPct val="150000"/>
              </a:lnSpc>
            </a:pPr>
            <a:r>
              <a:rPr lang="en-US" sz="2800"/>
              <a:t>Armada</a:t>
            </a:r>
          </a:p>
          <a:p>
            <a:pPr>
              <a:lnSpc>
                <a:spcPct val="150000"/>
              </a:lnSpc>
            </a:pPr>
            <a:r>
              <a:rPr lang="en-US" sz="2800"/>
              <a:t>FirstNet</a:t>
            </a:r>
          </a:p>
          <a:p>
            <a:pPr>
              <a:lnSpc>
                <a:spcPct val="150000"/>
              </a:lnSpc>
            </a:pPr>
            <a:r>
              <a:rPr lang="en-US" sz="2800"/>
              <a:t>Verizon</a:t>
            </a:r>
          </a:p>
          <a:p>
            <a:pPr>
              <a:lnSpc>
                <a:spcPct val="150000"/>
              </a:lnSpc>
            </a:pPr>
            <a:r>
              <a:rPr lang="en-US" sz="2800"/>
              <a:t>T-Mobile</a:t>
            </a:r>
          </a:p>
        </p:txBody>
      </p:sp>
      <p:sp>
        <p:nvSpPr>
          <p:cNvPr id="5" name="Slide Number Placeholder 4">
            <a:extLst>
              <a:ext uri="{FF2B5EF4-FFF2-40B4-BE49-F238E27FC236}">
                <a16:creationId xmlns:a16="http://schemas.microsoft.com/office/drawing/2014/main" id="{F1BAD646-CBB2-43E3-AC9B-6E5DDEE4F2C0}"/>
              </a:ext>
            </a:extLst>
          </p:cNvPr>
          <p:cNvSpPr>
            <a:spLocks noGrp="1"/>
          </p:cNvSpPr>
          <p:nvPr>
            <p:ph type="sldNum" sz="quarter" idx="12"/>
          </p:nvPr>
        </p:nvSpPr>
        <p:spPr/>
        <p:txBody>
          <a:bodyPr/>
          <a:lstStyle/>
          <a:p>
            <a:pPr defTabSz="685800">
              <a:defRPr/>
            </a:pPr>
            <a:fld id="{C4F7C31F-338B-4F06-B2F6-A8598BBF55E6}" type="slidenum">
              <a:rPr lang="en-US" sz="1350" kern="0" smtClean="0">
                <a:solidFill>
                  <a:sysClr val="windowText" lastClr="000000"/>
                </a:solidFill>
              </a:rPr>
              <a:pPr defTabSz="685800">
                <a:defRPr/>
              </a:pPr>
              <a:t>24</a:t>
            </a:fld>
            <a:endParaRPr lang="en-US" sz="1350" kern="0">
              <a:solidFill>
                <a:sysClr val="windowText" lastClr="000000"/>
              </a:solidFill>
            </a:endParaRPr>
          </a:p>
        </p:txBody>
      </p:sp>
    </p:spTree>
    <p:extLst>
      <p:ext uri="{BB962C8B-B14F-4D97-AF65-F5344CB8AC3E}">
        <p14:creationId xmlns:p14="http://schemas.microsoft.com/office/powerpoint/2010/main" val="7809195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bject 14"/>
          <p:cNvSpPr txBox="1">
            <a:spLocks noGrp="1"/>
          </p:cNvSpPr>
          <p:nvPr>
            <p:ph type="title"/>
          </p:nvPr>
        </p:nvSpPr>
        <p:spPr>
          <a:xfrm>
            <a:off x="303560" y="996306"/>
            <a:ext cx="8331031" cy="321146"/>
          </a:xfrm>
          <a:prstGeom prst="rect">
            <a:avLst/>
          </a:prstGeom>
        </p:spPr>
        <p:txBody>
          <a:bodyPr vert="horz" wrap="square" lIns="0" tIns="6064" rIns="0" bIns="0" rtlCol="0" anchor="t" anchorCtr="0">
            <a:spAutoFit/>
          </a:bodyPr>
          <a:lstStyle/>
          <a:p>
            <a:pPr marL="5776">
              <a:lnSpc>
                <a:spcPct val="100000"/>
              </a:lnSpc>
              <a:spcBef>
                <a:spcPts val="48"/>
              </a:spcBef>
            </a:pPr>
            <a:r>
              <a:rPr lang="en-US" b="0" cap="none" spc="-23">
                <a:latin typeface="Brooklyn Bold"/>
              </a:rPr>
              <a:t>FirstNet Reinvestment ‘2.0’</a:t>
            </a:r>
            <a:endParaRPr lang="en-US" b="0" cap="none">
              <a:latin typeface="Brooklyn Bold"/>
            </a:endParaRPr>
          </a:p>
        </p:txBody>
      </p:sp>
      <p:sp>
        <p:nvSpPr>
          <p:cNvPr id="13" name="Content Placeholder 2">
            <a:extLst>
              <a:ext uri="{FF2B5EF4-FFF2-40B4-BE49-F238E27FC236}">
                <a16:creationId xmlns:a16="http://schemas.microsoft.com/office/drawing/2014/main" id="{7D19E249-AEDF-B1CD-4DD6-1E5E60402A56}"/>
              </a:ext>
            </a:extLst>
          </p:cNvPr>
          <p:cNvSpPr txBox="1">
            <a:spLocks/>
          </p:cNvSpPr>
          <p:nvPr/>
        </p:nvSpPr>
        <p:spPr>
          <a:xfrm>
            <a:off x="4729977" y="1652581"/>
            <a:ext cx="4149880" cy="3662673"/>
          </a:xfrm>
          <a:prstGeom prst="rect">
            <a:avLst/>
          </a:prstGeom>
        </p:spPr>
        <p:txBody>
          <a:bodyPr vert="horz" lIns="41587" tIns="20794" rIns="41587" bIns="20794" rtlCol="0" anchor="ctr">
            <a:normAutofit/>
          </a:bodyPr>
          <a:lstStyle>
            <a:defPPr>
              <a:defRPr lang="en-US"/>
            </a:defPPr>
            <a:lvl1pPr marL="0" algn="r" defTabSz="914400" rtl="0" eaLnBrk="1" latinLnBrk="0" hangingPunct="1">
              <a:defRPr sz="1484"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59919" indent="-259919" algn="l" defTabSz="415869">
              <a:spcAft>
                <a:spcPts val="546"/>
              </a:spcAft>
              <a:buFont typeface="Arial" panose="020B0604020202020204" pitchFamily="34" charset="0"/>
              <a:buChar char="•"/>
            </a:pPr>
            <a:r>
              <a:rPr lang="en-US" sz="1637">
                <a:solidFill>
                  <a:prstClr val="black"/>
                </a:solidFill>
                <a:latin typeface="Arial"/>
                <a:cs typeface="Arial"/>
              </a:rPr>
              <a:t>Expand Priority and Preemption on all AT&amp;T 5G commercial spectrum bands in </a:t>
            </a:r>
            <a:r>
              <a:rPr lang="en-US" sz="1637" b="1">
                <a:solidFill>
                  <a:srgbClr val="0070C0"/>
                </a:solidFill>
                <a:latin typeface="Arial"/>
                <a:cs typeface="Arial"/>
              </a:rPr>
              <a:t>March 2024</a:t>
            </a:r>
            <a:endParaRPr lang="en-US" sz="1637">
              <a:solidFill>
                <a:prstClr val="black"/>
              </a:solidFill>
              <a:latin typeface="Arial"/>
              <a:cs typeface="Arial"/>
            </a:endParaRPr>
          </a:p>
          <a:p>
            <a:pPr marL="259919" indent="-259919" algn="l" defTabSz="415869">
              <a:spcAft>
                <a:spcPts val="546"/>
              </a:spcAft>
              <a:buFont typeface="Arial" panose="020B0604020202020204" pitchFamily="34" charset="0"/>
              <a:buChar char="•"/>
            </a:pPr>
            <a:r>
              <a:rPr lang="en-US" sz="1637">
                <a:solidFill>
                  <a:prstClr val="black"/>
                </a:solidFill>
                <a:latin typeface="Arial"/>
                <a:cs typeface="Arial"/>
              </a:rPr>
              <a:t>An additional 1,000 new sites within the next 2 years</a:t>
            </a:r>
          </a:p>
          <a:p>
            <a:pPr marL="259919" indent="-259919" algn="l" defTabSz="415869">
              <a:spcAft>
                <a:spcPts val="546"/>
              </a:spcAft>
              <a:buFont typeface="Arial" panose="020B0604020202020204" pitchFamily="34" charset="0"/>
              <a:buChar char="•"/>
            </a:pPr>
            <a:r>
              <a:rPr lang="en-US" sz="1637">
                <a:solidFill>
                  <a:prstClr val="black"/>
                </a:solidFill>
                <a:latin typeface="Arial"/>
                <a:cs typeface="Arial"/>
              </a:rPr>
              <a:t>Then, create a standalone FirstNet 5G core to enhance current 5G functionality</a:t>
            </a:r>
          </a:p>
          <a:p>
            <a:pPr marL="259919" indent="-259919" algn="l" defTabSz="415869">
              <a:spcAft>
                <a:spcPts val="546"/>
              </a:spcAft>
              <a:buFont typeface="Arial" panose="020B0604020202020204" pitchFamily="34" charset="0"/>
              <a:buChar char="•"/>
            </a:pPr>
            <a:r>
              <a:rPr lang="en-US" sz="1637" b="1">
                <a:solidFill>
                  <a:srgbClr val="0070C0"/>
                </a:solidFill>
                <a:latin typeface="Arial"/>
                <a:cs typeface="Arial"/>
              </a:rPr>
              <a:t>Expand mission-critical services</a:t>
            </a:r>
            <a:r>
              <a:rPr lang="en-US" sz="1637" b="1">
                <a:solidFill>
                  <a:prstClr val="black"/>
                </a:solidFill>
                <a:latin typeface="Arial"/>
                <a:cs typeface="Arial"/>
              </a:rPr>
              <a:t> </a:t>
            </a:r>
            <a:r>
              <a:rPr lang="en-US" sz="1637">
                <a:solidFill>
                  <a:prstClr val="black"/>
                </a:solidFill>
                <a:latin typeface="Arial"/>
                <a:cs typeface="Arial"/>
              </a:rPr>
              <a:t>– voice, video, data and location systems</a:t>
            </a:r>
          </a:p>
          <a:p>
            <a:pPr marL="259919" indent="-259919" algn="l" defTabSz="415869">
              <a:spcAft>
                <a:spcPts val="546"/>
              </a:spcAft>
              <a:buFont typeface="Arial" panose="020B0604020202020204" pitchFamily="34" charset="0"/>
              <a:buChar char="•"/>
            </a:pPr>
            <a:r>
              <a:rPr lang="en-US" sz="1637">
                <a:solidFill>
                  <a:prstClr val="black"/>
                </a:solidFill>
                <a:latin typeface="Arial"/>
                <a:cs typeface="Arial"/>
              </a:rPr>
              <a:t>Upgrade the Fleet of public safety’s dedicated deployables with 5G connectivity</a:t>
            </a:r>
          </a:p>
        </p:txBody>
      </p:sp>
      <p:sp>
        <p:nvSpPr>
          <p:cNvPr id="15" name="Content Placeholder 3">
            <a:extLst>
              <a:ext uri="{FF2B5EF4-FFF2-40B4-BE49-F238E27FC236}">
                <a16:creationId xmlns:a16="http://schemas.microsoft.com/office/drawing/2014/main" id="{7E5A2AD8-5B80-BB0B-6FA2-5DC7FD8F18C8}"/>
              </a:ext>
            </a:extLst>
          </p:cNvPr>
          <p:cNvSpPr txBox="1">
            <a:spLocks/>
          </p:cNvSpPr>
          <p:nvPr/>
        </p:nvSpPr>
        <p:spPr>
          <a:xfrm>
            <a:off x="299427" y="3775558"/>
            <a:ext cx="4149880" cy="1539696"/>
          </a:xfrm>
          <a:prstGeom prst="rect">
            <a:avLst/>
          </a:prstGeom>
        </p:spPr>
        <p:txBody>
          <a:bodyPr vert="horz" lIns="41587" tIns="20794" rIns="41587" bIns="20794" rtlCol="0">
            <a:normAutofit/>
          </a:bodyPr>
          <a:lstStyle>
            <a:lvl1pPr marL="471145" indent="-471145" algn="l" defTabSz="753831" rtl="0" eaLnBrk="1" latinLnBrk="0" hangingPunct="1">
              <a:lnSpc>
                <a:spcPct val="90000"/>
              </a:lnSpc>
              <a:spcBef>
                <a:spcPts val="824"/>
              </a:spcBef>
              <a:buFont typeface="Arial" panose="020B0604020202020204" pitchFamily="34" charset="0"/>
              <a:buChar char="•"/>
              <a:defRPr sz="2308" kern="1200">
                <a:solidFill>
                  <a:schemeClr val="bg1"/>
                </a:solidFill>
                <a:latin typeface="+mn-lt"/>
                <a:ea typeface="+mn-ea"/>
                <a:cs typeface="+mn-cs"/>
              </a:defRPr>
            </a:lvl1pPr>
            <a:lvl2pPr marL="753831" indent="-376916" algn="l" defTabSz="753831" rtl="0" eaLnBrk="1" latinLnBrk="0" hangingPunct="1">
              <a:lnSpc>
                <a:spcPct val="90000"/>
              </a:lnSpc>
              <a:spcBef>
                <a:spcPts val="412"/>
              </a:spcBef>
              <a:buFont typeface=".AppleSystemUIFont"/>
              <a:buChar char="-"/>
              <a:defRPr sz="1979" kern="1200">
                <a:solidFill>
                  <a:schemeClr val="bg1"/>
                </a:solidFill>
                <a:latin typeface="+mn-lt"/>
                <a:ea typeface="+mn-ea"/>
                <a:cs typeface="+mn-cs"/>
              </a:defRPr>
            </a:lvl2pPr>
            <a:lvl3pPr marL="942289" indent="-188458" algn="l" defTabSz="753831" rtl="0" eaLnBrk="1" latinLnBrk="0" hangingPunct="1">
              <a:lnSpc>
                <a:spcPct val="90000"/>
              </a:lnSpc>
              <a:spcBef>
                <a:spcPts val="412"/>
              </a:spcBef>
              <a:buFont typeface="Arial" panose="020B0604020202020204" pitchFamily="34" charset="0"/>
              <a:buChar char="•"/>
              <a:defRPr sz="1649" kern="1200">
                <a:solidFill>
                  <a:schemeClr val="tx1"/>
                </a:solidFill>
                <a:latin typeface="+mn-lt"/>
                <a:ea typeface="+mn-ea"/>
                <a:cs typeface="+mn-cs"/>
              </a:defRPr>
            </a:lvl3pPr>
            <a:lvl4pPr marL="1319205" indent="-188458" algn="l" defTabSz="753831" rtl="0" eaLnBrk="1" latinLnBrk="0" hangingPunct="1">
              <a:lnSpc>
                <a:spcPct val="90000"/>
              </a:lnSpc>
              <a:spcBef>
                <a:spcPts val="412"/>
              </a:spcBef>
              <a:buFont typeface="Arial" panose="020B0604020202020204" pitchFamily="34" charset="0"/>
              <a:buChar char="•"/>
              <a:defRPr sz="1484" kern="1200">
                <a:solidFill>
                  <a:schemeClr val="tx1"/>
                </a:solidFill>
                <a:latin typeface="+mn-lt"/>
                <a:ea typeface="+mn-ea"/>
                <a:cs typeface="+mn-cs"/>
              </a:defRPr>
            </a:lvl4pPr>
            <a:lvl5pPr marL="1696121" indent="-188458" algn="l" defTabSz="753831" rtl="0" eaLnBrk="1" latinLnBrk="0" hangingPunct="1">
              <a:lnSpc>
                <a:spcPct val="90000"/>
              </a:lnSpc>
              <a:spcBef>
                <a:spcPts val="412"/>
              </a:spcBef>
              <a:buFont typeface="Arial" panose="020B0604020202020204" pitchFamily="34" charset="0"/>
              <a:buChar char="•"/>
              <a:defRPr sz="1484" kern="1200">
                <a:solidFill>
                  <a:schemeClr val="tx1"/>
                </a:solidFill>
                <a:latin typeface="+mn-lt"/>
                <a:ea typeface="+mn-ea"/>
                <a:cs typeface="+mn-cs"/>
              </a:defRPr>
            </a:lvl5pPr>
            <a:lvl6pPr marL="2073036" indent="-188458" algn="l" defTabSz="753831" rtl="0" eaLnBrk="1" latinLnBrk="0" hangingPunct="1">
              <a:lnSpc>
                <a:spcPct val="90000"/>
              </a:lnSpc>
              <a:spcBef>
                <a:spcPts val="412"/>
              </a:spcBef>
              <a:buFont typeface="Arial" panose="020B0604020202020204" pitchFamily="34" charset="0"/>
              <a:buChar char="•"/>
              <a:defRPr sz="1484" kern="1200">
                <a:solidFill>
                  <a:schemeClr val="tx1"/>
                </a:solidFill>
                <a:latin typeface="+mn-lt"/>
                <a:ea typeface="+mn-ea"/>
                <a:cs typeface="+mn-cs"/>
              </a:defRPr>
            </a:lvl6pPr>
            <a:lvl7pPr marL="2449952" indent="-188458" algn="l" defTabSz="753831" rtl="0" eaLnBrk="1" latinLnBrk="0" hangingPunct="1">
              <a:lnSpc>
                <a:spcPct val="90000"/>
              </a:lnSpc>
              <a:spcBef>
                <a:spcPts val="412"/>
              </a:spcBef>
              <a:buFont typeface="Arial" panose="020B0604020202020204" pitchFamily="34" charset="0"/>
              <a:buChar char="•"/>
              <a:defRPr sz="1484" kern="1200">
                <a:solidFill>
                  <a:schemeClr val="tx1"/>
                </a:solidFill>
                <a:latin typeface="+mn-lt"/>
                <a:ea typeface="+mn-ea"/>
                <a:cs typeface="+mn-cs"/>
              </a:defRPr>
            </a:lvl7pPr>
            <a:lvl8pPr marL="2826868" indent="-188458" algn="l" defTabSz="753831" rtl="0" eaLnBrk="1" latinLnBrk="0" hangingPunct="1">
              <a:lnSpc>
                <a:spcPct val="90000"/>
              </a:lnSpc>
              <a:spcBef>
                <a:spcPts val="412"/>
              </a:spcBef>
              <a:buFont typeface="Arial" panose="020B0604020202020204" pitchFamily="34" charset="0"/>
              <a:buChar char="•"/>
              <a:defRPr sz="1484" kern="1200">
                <a:solidFill>
                  <a:schemeClr val="tx1"/>
                </a:solidFill>
                <a:latin typeface="+mn-lt"/>
                <a:ea typeface="+mn-ea"/>
                <a:cs typeface="+mn-cs"/>
              </a:defRPr>
            </a:lvl8pPr>
            <a:lvl9pPr marL="3203783" indent="-188458" algn="l" defTabSz="753831" rtl="0" eaLnBrk="1" latinLnBrk="0" hangingPunct="1">
              <a:lnSpc>
                <a:spcPct val="90000"/>
              </a:lnSpc>
              <a:spcBef>
                <a:spcPts val="412"/>
              </a:spcBef>
              <a:buFont typeface="Arial" panose="020B0604020202020204" pitchFamily="34" charset="0"/>
              <a:buChar char="•"/>
              <a:defRPr sz="1484" kern="1200">
                <a:solidFill>
                  <a:schemeClr val="tx1"/>
                </a:solidFill>
                <a:latin typeface="+mn-lt"/>
                <a:ea typeface="+mn-ea"/>
                <a:cs typeface="+mn-cs"/>
              </a:defRPr>
            </a:lvl9pPr>
          </a:lstStyle>
          <a:p>
            <a:pPr marL="257163" indent="-257163" defTabSz="342842">
              <a:lnSpc>
                <a:spcPct val="100000"/>
              </a:lnSpc>
              <a:spcBef>
                <a:spcPts val="546"/>
              </a:spcBef>
            </a:pPr>
            <a:r>
              <a:rPr lang="en-US" sz="1637" b="1">
                <a:solidFill>
                  <a:srgbClr val="0070C0"/>
                </a:solidFill>
                <a:latin typeface="Arial"/>
                <a:cs typeface="Arial"/>
              </a:rPr>
              <a:t>$6.3 billion </a:t>
            </a:r>
            <a:r>
              <a:rPr lang="en-US" sz="1637">
                <a:solidFill>
                  <a:prstClr val="black"/>
                </a:solidFill>
                <a:latin typeface="Arial"/>
                <a:cs typeface="Arial"/>
              </a:rPr>
              <a:t>investment from the FirstNet Authority is the next phase of Firstnet, reaffirming the country’s commitment to the public safety community</a:t>
            </a:r>
          </a:p>
        </p:txBody>
      </p:sp>
      <p:grpSp>
        <p:nvGrpSpPr>
          <p:cNvPr id="17" name="Group 16">
            <a:extLst>
              <a:ext uri="{FF2B5EF4-FFF2-40B4-BE49-F238E27FC236}">
                <a16:creationId xmlns:a16="http://schemas.microsoft.com/office/drawing/2014/main" id="{65A86E75-F55F-41B7-E671-749930C28BA5}"/>
              </a:ext>
            </a:extLst>
          </p:cNvPr>
          <p:cNvGrpSpPr/>
          <p:nvPr/>
        </p:nvGrpSpPr>
        <p:grpSpPr>
          <a:xfrm>
            <a:off x="337953" y="1542747"/>
            <a:ext cx="4059184" cy="1933646"/>
            <a:chOff x="450206" y="913819"/>
            <a:chExt cx="5412625" cy="2578375"/>
          </a:xfrm>
        </p:grpSpPr>
        <p:pic>
          <p:nvPicPr>
            <p:cNvPr id="18" name="Picture 17">
              <a:extLst>
                <a:ext uri="{FF2B5EF4-FFF2-40B4-BE49-F238E27FC236}">
                  <a16:creationId xmlns:a16="http://schemas.microsoft.com/office/drawing/2014/main" id="{315699B9-D58B-30C8-5E3C-F28FB3DF56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206" y="913819"/>
              <a:ext cx="5412625" cy="2428934"/>
            </a:xfrm>
            <a:prstGeom prst="rect">
              <a:avLst/>
            </a:prstGeom>
          </p:spPr>
        </p:pic>
        <p:sp>
          <p:nvSpPr>
            <p:cNvPr id="19" name="TextBox 18">
              <a:extLst>
                <a:ext uri="{FF2B5EF4-FFF2-40B4-BE49-F238E27FC236}">
                  <a16:creationId xmlns:a16="http://schemas.microsoft.com/office/drawing/2014/main" id="{49A2E634-6991-FFCA-69FC-94B55CF362C8}"/>
                </a:ext>
              </a:extLst>
            </p:cNvPr>
            <p:cNvSpPr txBox="1"/>
            <p:nvPr/>
          </p:nvSpPr>
          <p:spPr>
            <a:xfrm flipH="1">
              <a:off x="3587261" y="2790091"/>
              <a:ext cx="45719" cy="702103"/>
            </a:xfrm>
            <a:prstGeom prst="rect">
              <a:avLst/>
            </a:prstGeom>
            <a:noFill/>
          </p:spPr>
          <p:txBody>
            <a:bodyPr wrap="none" lIns="0" tIns="0" rIns="0" bIns="0" rtlCol="0" anchor="t">
              <a:normAutofit/>
            </a:bodyPr>
            <a:lstStyle/>
            <a:p>
              <a:pPr defTabSz="342884">
                <a:spcAft>
                  <a:spcPts val="600"/>
                </a:spcAft>
                <a:buClr>
                  <a:srgbClr val="000000"/>
                </a:buClr>
              </a:pPr>
              <a:endParaRPr lang="en-US">
                <a:solidFill>
                  <a:prstClr val="white"/>
                </a:solidFill>
                <a:latin typeface="Arial"/>
                <a:cs typeface="ATT Aleck Sans" panose="020B0503020203020204" pitchFamily="34" charset="0"/>
              </a:endParaRPr>
            </a:p>
          </p:txBody>
        </p:sp>
      </p:grpSp>
    </p:spTree>
    <p:extLst>
      <p:ext uri="{BB962C8B-B14F-4D97-AF65-F5344CB8AC3E}">
        <p14:creationId xmlns:p14="http://schemas.microsoft.com/office/powerpoint/2010/main" val="92329404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12"/>
          <p:cNvSpPr/>
          <p:nvPr/>
        </p:nvSpPr>
        <p:spPr>
          <a:xfrm>
            <a:off x="321" y="4971761"/>
            <a:ext cx="9143358" cy="1028700"/>
          </a:xfrm>
          <a:custGeom>
            <a:avLst/>
            <a:gdLst/>
            <a:ahLst/>
            <a:cxnLst/>
            <a:rect l="l" t="t" r="r" b="b"/>
            <a:pathLst>
              <a:path w="20104100" h="2261870">
                <a:moveTo>
                  <a:pt x="17841287" y="0"/>
                </a:moveTo>
                <a:lnTo>
                  <a:pt x="0" y="0"/>
                </a:lnTo>
                <a:lnTo>
                  <a:pt x="0" y="2261711"/>
                </a:lnTo>
                <a:lnTo>
                  <a:pt x="20104097" y="2261648"/>
                </a:lnTo>
                <a:lnTo>
                  <a:pt x="17841287" y="0"/>
                </a:lnTo>
                <a:close/>
              </a:path>
            </a:pathLst>
          </a:custGeom>
          <a:solidFill>
            <a:srgbClr val="000000"/>
          </a:solidFill>
        </p:spPr>
        <p:txBody>
          <a:bodyPr wrap="square" lIns="0" tIns="0" rIns="0" bIns="0" rtlCol="0"/>
          <a:lstStyle/>
          <a:p>
            <a:pPr defTabSz="415869">
              <a:defRPr/>
            </a:pPr>
            <a:endParaRPr sz="819">
              <a:solidFill>
                <a:prstClr val="black"/>
              </a:solidFill>
              <a:latin typeface="Calibri"/>
            </a:endParaRPr>
          </a:p>
        </p:txBody>
      </p:sp>
      <p:sp>
        <p:nvSpPr>
          <p:cNvPr id="18" name="object 18"/>
          <p:cNvSpPr/>
          <p:nvPr/>
        </p:nvSpPr>
        <p:spPr>
          <a:xfrm>
            <a:off x="343153" y="5470709"/>
            <a:ext cx="1709687" cy="342804"/>
          </a:xfrm>
          <a:custGeom>
            <a:avLst/>
            <a:gdLst/>
            <a:ahLst/>
            <a:cxnLst/>
            <a:rect l="l" t="t" r="r" b="b"/>
            <a:pathLst>
              <a:path w="3759200" h="753745">
                <a:moveTo>
                  <a:pt x="1518634" y="611929"/>
                </a:moveTo>
                <a:lnTo>
                  <a:pt x="1486949" y="611929"/>
                </a:lnTo>
                <a:lnTo>
                  <a:pt x="1486949" y="719789"/>
                </a:lnTo>
                <a:lnTo>
                  <a:pt x="1520875" y="753725"/>
                </a:lnTo>
                <a:lnTo>
                  <a:pt x="1576182" y="738700"/>
                </a:lnTo>
                <a:lnTo>
                  <a:pt x="1607877" y="738700"/>
                </a:lnTo>
                <a:lnTo>
                  <a:pt x="1607877" y="722574"/>
                </a:lnTo>
                <a:lnTo>
                  <a:pt x="1533094" y="722574"/>
                </a:lnTo>
                <a:lnTo>
                  <a:pt x="1518634" y="708125"/>
                </a:lnTo>
                <a:lnTo>
                  <a:pt x="1518634" y="611929"/>
                </a:lnTo>
                <a:close/>
              </a:path>
              <a:path w="3759200" h="753745">
                <a:moveTo>
                  <a:pt x="1607877" y="738700"/>
                </a:moveTo>
                <a:lnTo>
                  <a:pt x="1576182" y="738700"/>
                </a:lnTo>
                <a:lnTo>
                  <a:pt x="1576182" y="750950"/>
                </a:lnTo>
                <a:lnTo>
                  <a:pt x="1607877" y="750950"/>
                </a:lnTo>
                <a:lnTo>
                  <a:pt x="1607877" y="738700"/>
                </a:lnTo>
                <a:close/>
              </a:path>
              <a:path w="3759200" h="753745">
                <a:moveTo>
                  <a:pt x="1607877" y="611929"/>
                </a:moveTo>
                <a:lnTo>
                  <a:pt x="1576182" y="611929"/>
                </a:lnTo>
                <a:lnTo>
                  <a:pt x="1576182" y="710899"/>
                </a:lnTo>
                <a:lnTo>
                  <a:pt x="1533094" y="722574"/>
                </a:lnTo>
                <a:lnTo>
                  <a:pt x="1607877" y="722574"/>
                </a:lnTo>
                <a:lnTo>
                  <a:pt x="1607877" y="611929"/>
                </a:lnTo>
                <a:close/>
              </a:path>
              <a:path w="3759200" h="753745">
                <a:moveTo>
                  <a:pt x="1667111" y="611949"/>
                </a:moveTo>
                <a:lnTo>
                  <a:pt x="1635416" y="611949"/>
                </a:lnTo>
                <a:lnTo>
                  <a:pt x="1635416" y="750950"/>
                </a:lnTo>
                <a:lnTo>
                  <a:pt x="1667111" y="750950"/>
                </a:lnTo>
                <a:lnTo>
                  <a:pt x="1667111" y="611949"/>
                </a:lnTo>
                <a:close/>
              </a:path>
              <a:path w="3759200" h="753745">
                <a:moveTo>
                  <a:pt x="1953971" y="611929"/>
                </a:moveTo>
                <a:lnTo>
                  <a:pt x="1921459" y="611929"/>
                </a:lnTo>
                <a:lnTo>
                  <a:pt x="1946192" y="750950"/>
                </a:lnTo>
                <a:lnTo>
                  <a:pt x="1994578" y="750950"/>
                </a:lnTo>
                <a:lnTo>
                  <a:pt x="2001305" y="719789"/>
                </a:lnTo>
                <a:lnTo>
                  <a:pt x="1971782" y="719789"/>
                </a:lnTo>
                <a:lnTo>
                  <a:pt x="1953971" y="611929"/>
                </a:lnTo>
                <a:close/>
              </a:path>
              <a:path w="3759200" h="753745">
                <a:moveTo>
                  <a:pt x="2047201" y="642786"/>
                </a:moveTo>
                <a:lnTo>
                  <a:pt x="2019048" y="642786"/>
                </a:lnTo>
                <a:lnTo>
                  <a:pt x="2042388" y="750950"/>
                </a:lnTo>
                <a:lnTo>
                  <a:pt x="2090753" y="750950"/>
                </a:lnTo>
                <a:lnTo>
                  <a:pt x="2096296" y="719789"/>
                </a:lnTo>
                <a:lnTo>
                  <a:pt x="2064073" y="719789"/>
                </a:lnTo>
                <a:lnTo>
                  <a:pt x="2047201" y="642786"/>
                </a:lnTo>
                <a:close/>
              </a:path>
              <a:path w="3759200" h="753745">
                <a:moveTo>
                  <a:pt x="2040440" y="611929"/>
                </a:moveTo>
                <a:lnTo>
                  <a:pt x="1996515" y="611929"/>
                </a:lnTo>
                <a:lnTo>
                  <a:pt x="1972882" y="719789"/>
                </a:lnTo>
                <a:lnTo>
                  <a:pt x="2001305" y="719789"/>
                </a:lnTo>
                <a:lnTo>
                  <a:pt x="2017928" y="642786"/>
                </a:lnTo>
                <a:lnTo>
                  <a:pt x="2047201" y="642786"/>
                </a:lnTo>
                <a:lnTo>
                  <a:pt x="2040440" y="611929"/>
                </a:lnTo>
                <a:close/>
              </a:path>
              <a:path w="3759200" h="753745">
                <a:moveTo>
                  <a:pt x="2115485" y="611929"/>
                </a:moveTo>
                <a:lnTo>
                  <a:pt x="2082983" y="611929"/>
                </a:lnTo>
                <a:lnTo>
                  <a:pt x="2065193" y="719789"/>
                </a:lnTo>
                <a:lnTo>
                  <a:pt x="2096296" y="719789"/>
                </a:lnTo>
                <a:lnTo>
                  <a:pt x="2115485" y="611929"/>
                </a:lnTo>
                <a:close/>
              </a:path>
              <a:path w="3759200" h="753745">
                <a:moveTo>
                  <a:pt x="2170268" y="611949"/>
                </a:moveTo>
                <a:lnTo>
                  <a:pt x="2138573" y="611949"/>
                </a:lnTo>
                <a:lnTo>
                  <a:pt x="2138573" y="750950"/>
                </a:lnTo>
                <a:lnTo>
                  <a:pt x="2170268" y="750950"/>
                </a:lnTo>
                <a:lnTo>
                  <a:pt x="2170268" y="611949"/>
                </a:lnTo>
                <a:close/>
              </a:path>
              <a:path w="3759200" h="753745">
                <a:moveTo>
                  <a:pt x="1801086" y="640566"/>
                </a:moveTo>
                <a:lnTo>
                  <a:pt x="1769370" y="640566"/>
                </a:lnTo>
                <a:lnTo>
                  <a:pt x="1769370" y="726197"/>
                </a:lnTo>
                <a:lnTo>
                  <a:pt x="1794123" y="750950"/>
                </a:lnTo>
                <a:lnTo>
                  <a:pt x="1831378" y="750950"/>
                </a:lnTo>
                <a:lnTo>
                  <a:pt x="1831378" y="722313"/>
                </a:lnTo>
                <a:lnTo>
                  <a:pt x="1809431" y="722313"/>
                </a:lnTo>
                <a:lnTo>
                  <a:pt x="1801086" y="713967"/>
                </a:lnTo>
                <a:lnTo>
                  <a:pt x="1801086" y="640566"/>
                </a:lnTo>
                <a:close/>
              </a:path>
              <a:path w="3759200" h="753745">
                <a:moveTo>
                  <a:pt x="1836928" y="611929"/>
                </a:moveTo>
                <a:lnTo>
                  <a:pt x="1747140" y="611929"/>
                </a:lnTo>
                <a:lnTo>
                  <a:pt x="1747140" y="640566"/>
                </a:lnTo>
                <a:lnTo>
                  <a:pt x="1836928" y="640566"/>
                </a:lnTo>
                <a:lnTo>
                  <a:pt x="1836928" y="611929"/>
                </a:lnTo>
                <a:close/>
              </a:path>
              <a:path w="3759200" h="753745">
                <a:moveTo>
                  <a:pt x="1801086" y="581354"/>
                </a:moveTo>
                <a:lnTo>
                  <a:pt x="1769370" y="581354"/>
                </a:lnTo>
                <a:lnTo>
                  <a:pt x="1769370" y="611929"/>
                </a:lnTo>
                <a:lnTo>
                  <a:pt x="1801086" y="611929"/>
                </a:lnTo>
                <a:lnTo>
                  <a:pt x="1801086" y="581354"/>
                </a:lnTo>
                <a:close/>
              </a:path>
              <a:path w="3759200" h="753745">
                <a:moveTo>
                  <a:pt x="2244769" y="640566"/>
                </a:moveTo>
                <a:lnTo>
                  <a:pt x="2213073" y="640566"/>
                </a:lnTo>
                <a:lnTo>
                  <a:pt x="2213073" y="726197"/>
                </a:lnTo>
                <a:lnTo>
                  <a:pt x="2237816" y="750950"/>
                </a:lnTo>
                <a:lnTo>
                  <a:pt x="2275072" y="750950"/>
                </a:lnTo>
                <a:lnTo>
                  <a:pt x="2275072" y="722313"/>
                </a:lnTo>
                <a:lnTo>
                  <a:pt x="2253093" y="722313"/>
                </a:lnTo>
                <a:lnTo>
                  <a:pt x="2244769" y="713967"/>
                </a:lnTo>
                <a:lnTo>
                  <a:pt x="2244769" y="640566"/>
                </a:lnTo>
                <a:close/>
              </a:path>
              <a:path w="3759200" h="753745">
                <a:moveTo>
                  <a:pt x="2280632" y="611929"/>
                </a:moveTo>
                <a:lnTo>
                  <a:pt x="2190823" y="611929"/>
                </a:lnTo>
                <a:lnTo>
                  <a:pt x="2190823" y="640566"/>
                </a:lnTo>
                <a:lnTo>
                  <a:pt x="2280632" y="640566"/>
                </a:lnTo>
                <a:lnTo>
                  <a:pt x="2280632" y="611929"/>
                </a:lnTo>
                <a:close/>
              </a:path>
              <a:path w="3759200" h="753745">
                <a:moveTo>
                  <a:pt x="2244769" y="581354"/>
                </a:moveTo>
                <a:lnTo>
                  <a:pt x="2213073" y="581354"/>
                </a:lnTo>
                <a:lnTo>
                  <a:pt x="2213073" y="611929"/>
                </a:lnTo>
                <a:lnTo>
                  <a:pt x="2244769" y="611929"/>
                </a:lnTo>
                <a:lnTo>
                  <a:pt x="2244769" y="581354"/>
                </a:lnTo>
                <a:close/>
              </a:path>
              <a:path w="3759200" h="753745">
                <a:moveTo>
                  <a:pt x="1425799" y="561899"/>
                </a:moveTo>
                <a:lnTo>
                  <a:pt x="1323205" y="561899"/>
                </a:lnTo>
                <a:lnTo>
                  <a:pt x="1323205" y="750950"/>
                </a:lnTo>
                <a:lnTo>
                  <a:pt x="1428019" y="750950"/>
                </a:lnTo>
                <a:lnTo>
                  <a:pt x="1456639" y="722313"/>
                </a:lnTo>
                <a:lnTo>
                  <a:pt x="1354901" y="722313"/>
                </a:lnTo>
                <a:lnTo>
                  <a:pt x="1354901" y="667822"/>
                </a:lnTo>
                <a:lnTo>
                  <a:pt x="1453986" y="667822"/>
                </a:lnTo>
                <a:lnTo>
                  <a:pt x="1438584" y="652252"/>
                </a:lnTo>
                <a:lnTo>
                  <a:pt x="1451652" y="639184"/>
                </a:lnTo>
                <a:lnTo>
                  <a:pt x="1354901" y="639184"/>
                </a:lnTo>
                <a:lnTo>
                  <a:pt x="1354901" y="590536"/>
                </a:lnTo>
                <a:lnTo>
                  <a:pt x="1454437" y="590536"/>
                </a:lnTo>
                <a:lnTo>
                  <a:pt x="1425799" y="561899"/>
                </a:lnTo>
                <a:close/>
              </a:path>
              <a:path w="3759200" h="753745">
                <a:moveTo>
                  <a:pt x="1453986" y="667822"/>
                </a:moveTo>
                <a:lnTo>
                  <a:pt x="1413831" y="667822"/>
                </a:lnTo>
                <a:lnTo>
                  <a:pt x="1430804" y="684774"/>
                </a:lnTo>
                <a:lnTo>
                  <a:pt x="1430804" y="705067"/>
                </a:lnTo>
                <a:lnTo>
                  <a:pt x="1413831" y="722313"/>
                </a:lnTo>
                <a:lnTo>
                  <a:pt x="1456639" y="722313"/>
                </a:lnTo>
                <a:lnTo>
                  <a:pt x="1462499" y="716449"/>
                </a:lnTo>
                <a:lnTo>
                  <a:pt x="1462499" y="676429"/>
                </a:lnTo>
                <a:lnTo>
                  <a:pt x="1453986" y="667822"/>
                </a:lnTo>
                <a:close/>
              </a:path>
              <a:path w="3759200" h="753745">
                <a:moveTo>
                  <a:pt x="1454437" y="590536"/>
                </a:moveTo>
                <a:lnTo>
                  <a:pt x="1411894" y="590536"/>
                </a:lnTo>
                <a:lnTo>
                  <a:pt x="1424961" y="603866"/>
                </a:lnTo>
                <a:lnTo>
                  <a:pt x="1424961" y="626117"/>
                </a:lnTo>
                <a:lnTo>
                  <a:pt x="1411894" y="639184"/>
                </a:lnTo>
                <a:lnTo>
                  <a:pt x="1451652" y="639184"/>
                </a:lnTo>
                <a:lnTo>
                  <a:pt x="1456657" y="634179"/>
                </a:lnTo>
                <a:lnTo>
                  <a:pt x="1456657" y="592756"/>
                </a:lnTo>
                <a:lnTo>
                  <a:pt x="1454437" y="590536"/>
                </a:lnTo>
                <a:close/>
              </a:path>
              <a:path w="3759200" h="753745">
                <a:moveTo>
                  <a:pt x="2616161" y="561899"/>
                </a:moveTo>
                <a:lnTo>
                  <a:pt x="2565576" y="561899"/>
                </a:lnTo>
                <a:lnTo>
                  <a:pt x="2506897" y="750950"/>
                </a:lnTo>
                <a:lnTo>
                  <a:pt x="2539420" y="750950"/>
                </a:lnTo>
                <a:lnTo>
                  <a:pt x="2553063" y="707025"/>
                </a:lnTo>
                <a:lnTo>
                  <a:pt x="2661198" y="707025"/>
                </a:lnTo>
                <a:lnTo>
                  <a:pt x="2652570" y="679225"/>
                </a:lnTo>
                <a:lnTo>
                  <a:pt x="2561408" y="679225"/>
                </a:lnTo>
                <a:lnTo>
                  <a:pt x="2589209" y="590536"/>
                </a:lnTo>
                <a:lnTo>
                  <a:pt x="2625048" y="590536"/>
                </a:lnTo>
                <a:lnTo>
                  <a:pt x="2616161" y="561899"/>
                </a:lnTo>
                <a:close/>
              </a:path>
              <a:path w="3759200" h="753745">
                <a:moveTo>
                  <a:pt x="2661198" y="707025"/>
                </a:moveTo>
                <a:lnTo>
                  <a:pt x="2628684" y="707025"/>
                </a:lnTo>
                <a:lnTo>
                  <a:pt x="2642296" y="750950"/>
                </a:lnTo>
                <a:lnTo>
                  <a:pt x="2674829" y="750950"/>
                </a:lnTo>
                <a:lnTo>
                  <a:pt x="2661198" y="707025"/>
                </a:lnTo>
                <a:close/>
              </a:path>
              <a:path w="3759200" h="753745">
                <a:moveTo>
                  <a:pt x="2754314" y="590536"/>
                </a:moveTo>
                <a:lnTo>
                  <a:pt x="2722639" y="590536"/>
                </a:lnTo>
                <a:lnTo>
                  <a:pt x="2722639" y="750950"/>
                </a:lnTo>
                <a:lnTo>
                  <a:pt x="2754314" y="750950"/>
                </a:lnTo>
                <a:lnTo>
                  <a:pt x="2754314" y="590536"/>
                </a:lnTo>
                <a:close/>
              </a:path>
              <a:path w="3759200" h="753745">
                <a:moveTo>
                  <a:pt x="2625048" y="590536"/>
                </a:moveTo>
                <a:lnTo>
                  <a:pt x="2592528" y="590536"/>
                </a:lnTo>
                <a:lnTo>
                  <a:pt x="2620339" y="679225"/>
                </a:lnTo>
                <a:lnTo>
                  <a:pt x="2652570" y="679225"/>
                </a:lnTo>
                <a:lnTo>
                  <a:pt x="2625048" y="590536"/>
                </a:lnTo>
                <a:close/>
              </a:path>
              <a:path w="3759200" h="753745">
                <a:moveTo>
                  <a:pt x="2812427" y="561899"/>
                </a:moveTo>
                <a:lnTo>
                  <a:pt x="2664243" y="561899"/>
                </a:lnTo>
                <a:lnTo>
                  <a:pt x="2664243" y="590536"/>
                </a:lnTo>
                <a:lnTo>
                  <a:pt x="2812427" y="590536"/>
                </a:lnTo>
                <a:lnTo>
                  <a:pt x="2812427" y="561899"/>
                </a:lnTo>
                <a:close/>
              </a:path>
              <a:path w="3759200" h="753745">
                <a:moveTo>
                  <a:pt x="2920570" y="561899"/>
                </a:moveTo>
                <a:lnTo>
                  <a:pt x="2859420" y="561899"/>
                </a:lnTo>
                <a:lnTo>
                  <a:pt x="2833264" y="587751"/>
                </a:lnTo>
                <a:lnTo>
                  <a:pt x="2833264" y="620274"/>
                </a:lnTo>
                <a:lnTo>
                  <a:pt x="2858017" y="645310"/>
                </a:lnTo>
                <a:lnTo>
                  <a:pt x="2827442" y="663079"/>
                </a:lnTo>
                <a:lnTo>
                  <a:pt x="2827442" y="720072"/>
                </a:lnTo>
                <a:lnTo>
                  <a:pt x="2858300" y="750950"/>
                </a:lnTo>
                <a:lnTo>
                  <a:pt x="2914183" y="750950"/>
                </a:lnTo>
                <a:lnTo>
                  <a:pt x="2938915" y="726490"/>
                </a:lnTo>
                <a:lnTo>
                  <a:pt x="2981185" y="726490"/>
                </a:lnTo>
                <a:lnTo>
                  <a:pt x="2977006" y="722313"/>
                </a:lnTo>
                <a:lnTo>
                  <a:pt x="2872467" y="722313"/>
                </a:lnTo>
                <a:lnTo>
                  <a:pt x="2859138" y="708962"/>
                </a:lnTo>
                <a:lnTo>
                  <a:pt x="2859138" y="678387"/>
                </a:lnTo>
                <a:lnTo>
                  <a:pt x="2879147" y="666702"/>
                </a:lnTo>
                <a:lnTo>
                  <a:pt x="2921681" y="666702"/>
                </a:lnTo>
                <a:lnTo>
                  <a:pt x="2906120" y="651132"/>
                </a:lnTo>
                <a:lnTo>
                  <a:pt x="2942591" y="630001"/>
                </a:lnTo>
                <a:lnTo>
                  <a:pt x="2884990" y="630001"/>
                </a:lnTo>
                <a:lnTo>
                  <a:pt x="2864959" y="609709"/>
                </a:lnTo>
                <a:lnTo>
                  <a:pt x="2864959" y="599981"/>
                </a:lnTo>
                <a:lnTo>
                  <a:pt x="2874425" y="590536"/>
                </a:lnTo>
                <a:lnTo>
                  <a:pt x="2946423" y="590536"/>
                </a:lnTo>
                <a:lnTo>
                  <a:pt x="2946423" y="587751"/>
                </a:lnTo>
                <a:lnTo>
                  <a:pt x="2920570" y="561899"/>
                </a:lnTo>
                <a:close/>
              </a:path>
              <a:path w="3759200" h="753745">
                <a:moveTo>
                  <a:pt x="2981185" y="726490"/>
                </a:moveTo>
                <a:lnTo>
                  <a:pt x="2938915" y="726490"/>
                </a:lnTo>
                <a:lnTo>
                  <a:pt x="2963375" y="750950"/>
                </a:lnTo>
                <a:lnTo>
                  <a:pt x="3005657" y="750950"/>
                </a:lnTo>
                <a:lnTo>
                  <a:pt x="2981185" y="726490"/>
                </a:lnTo>
                <a:close/>
              </a:path>
              <a:path w="3759200" h="753745">
                <a:moveTo>
                  <a:pt x="3095727" y="590536"/>
                </a:moveTo>
                <a:lnTo>
                  <a:pt x="3064011" y="590536"/>
                </a:lnTo>
                <a:lnTo>
                  <a:pt x="3064011" y="750950"/>
                </a:lnTo>
                <a:lnTo>
                  <a:pt x="3095727" y="750950"/>
                </a:lnTo>
                <a:lnTo>
                  <a:pt x="3095727" y="590536"/>
                </a:lnTo>
                <a:close/>
              </a:path>
              <a:path w="3759200" h="753745">
                <a:moveTo>
                  <a:pt x="2921681" y="666702"/>
                </a:moveTo>
                <a:lnTo>
                  <a:pt x="2879147" y="666702"/>
                </a:lnTo>
                <a:lnTo>
                  <a:pt x="2917513" y="704784"/>
                </a:lnTo>
                <a:lnTo>
                  <a:pt x="2899995" y="722313"/>
                </a:lnTo>
                <a:lnTo>
                  <a:pt x="2977006" y="722313"/>
                </a:lnTo>
                <a:lnTo>
                  <a:pt x="2960045" y="705360"/>
                </a:lnTo>
                <a:lnTo>
                  <a:pt x="2981724" y="683675"/>
                </a:lnTo>
                <a:lnTo>
                  <a:pt x="2938643" y="683675"/>
                </a:lnTo>
                <a:lnTo>
                  <a:pt x="2921681" y="666702"/>
                </a:lnTo>
                <a:close/>
              </a:path>
              <a:path w="3759200" h="753745">
                <a:moveTo>
                  <a:pt x="2992013" y="630284"/>
                </a:moveTo>
                <a:lnTo>
                  <a:pt x="2938643" y="683675"/>
                </a:lnTo>
                <a:lnTo>
                  <a:pt x="2981724" y="683675"/>
                </a:lnTo>
                <a:lnTo>
                  <a:pt x="2992013" y="673382"/>
                </a:lnTo>
                <a:lnTo>
                  <a:pt x="2992013" y="630284"/>
                </a:lnTo>
                <a:close/>
              </a:path>
              <a:path w="3759200" h="753745">
                <a:moveTo>
                  <a:pt x="2946423" y="590536"/>
                </a:moveTo>
                <a:lnTo>
                  <a:pt x="2905283" y="590536"/>
                </a:lnTo>
                <a:lnTo>
                  <a:pt x="2914748" y="599981"/>
                </a:lnTo>
                <a:lnTo>
                  <a:pt x="2914748" y="612766"/>
                </a:lnTo>
                <a:lnTo>
                  <a:pt x="2884990" y="630001"/>
                </a:lnTo>
                <a:lnTo>
                  <a:pt x="2942591" y="630001"/>
                </a:lnTo>
                <a:lnTo>
                  <a:pt x="2946423" y="627781"/>
                </a:lnTo>
                <a:lnTo>
                  <a:pt x="2946423" y="590536"/>
                </a:lnTo>
                <a:close/>
              </a:path>
              <a:path w="3759200" h="753745">
                <a:moveTo>
                  <a:pt x="3153820" y="561899"/>
                </a:moveTo>
                <a:lnTo>
                  <a:pt x="3005636" y="561899"/>
                </a:lnTo>
                <a:lnTo>
                  <a:pt x="3005636" y="590536"/>
                </a:lnTo>
                <a:lnTo>
                  <a:pt x="3153820" y="590536"/>
                </a:lnTo>
                <a:lnTo>
                  <a:pt x="3153820" y="561899"/>
                </a:lnTo>
                <a:close/>
              </a:path>
              <a:path w="3759200" h="753745">
                <a:moveTo>
                  <a:pt x="1660975" y="559962"/>
                </a:moveTo>
                <a:lnTo>
                  <a:pt x="1641237" y="559962"/>
                </a:lnTo>
                <a:lnTo>
                  <a:pt x="1632337" y="568841"/>
                </a:lnTo>
                <a:lnTo>
                  <a:pt x="1632337" y="588599"/>
                </a:lnTo>
                <a:lnTo>
                  <a:pt x="1641237" y="597479"/>
                </a:lnTo>
                <a:lnTo>
                  <a:pt x="1660975" y="597479"/>
                </a:lnTo>
                <a:lnTo>
                  <a:pt x="1670137" y="588599"/>
                </a:lnTo>
                <a:lnTo>
                  <a:pt x="1670137" y="568841"/>
                </a:lnTo>
                <a:lnTo>
                  <a:pt x="1660975" y="559962"/>
                </a:lnTo>
                <a:close/>
              </a:path>
              <a:path w="3759200" h="753745">
                <a:moveTo>
                  <a:pt x="2164133" y="559962"/>
                </a:moveTo>
                <a:lnTo>
                  <a:pt x="2144395" y="559962"/>
                </a:lnTo>
                <a:lnTo>
                  <a:pt x="2135495" y="568841"/>
                </a:lnTo>
                <a:lnTo>
                  <a:pt x="2135495" y="588599"/>
                </a:lnTo>
                <a:lnTo>
                  <a:pt x="2144395" y="597479"/>
                </a:lnTo>
                <a:lnTo>
                  <a:pt x="2164133" y="597479"/>
                </a:lnTo>
                <a:lnTo>
                  <a:pt x="2173316" y="588599"/>
                </a:lnTo>
                <a:lnTo>
                  <a:pt x="2173316" y="568841"/>
                </a:lnTo>
                <a:lnTo>
                  <a:pt x="2164133" y="559962"/>
                </a:lnTo>
                <a:close/>
              </a:path>
              <a:path w="3759200" h="753745">
                <a:moveTo>
                  <a:pt x="1726575" y="556339"/>
                </a:moveTo>
                <a:lnTo>
                  <a:pt x="1694869" y="556339"/>
                </a:lnTo>
                <a:lnTo>
                  <a:pt x="1694869" y="750950"/>
                </a:lnTo>
                <a:lnTo>
                  <a:pt x="1726575" y="750950"/>
                </a:lnTo>
                <a:lnTo>
                  <a:pt x="1726575" y="556339"/>
                </a:lnTo>
                <a:close/>
              </a:path>
              <a:path w="3759200" h="753745">
                <a:moveTo>
                  <a:pt x="2333436" y="556339"/>
                </a:moveTo>
                <a:lnTo>
                  <a:pt x="2301751" y="556339"/>
                </a:lnTo>
                <a:lnTo>
                  <a:pt x="2301751" y="750950"/>
                </a:lnTo>
                <a:lnTo>
                  <a:pt x="2333436" y="750950"/>
                </a:lnTo>
                <a:lnTo>
                  <a:pt x="2333436" y="651969"/>
                </a:lnTo>
                <a:lnTo>
                  <a:pt x="2376545" y="640284"/>
                </a:lnTo>
                <a:lnTo>
                  <a:pt x="2419903" y="640284"/>
                </a:lnTo>
                <a:lnTo>
                  <a:pt x="2403768" y="624159"/>
                </a:lnTo>
                <a:lnTo>
                  <a:pt x="2333436" y="624159"/>
                </a:lnTo>
                <a:lnTo>
                  <a:pt x="2333436" y="556339"/>
                </a:lnTo>
                <a:close/>
              </a:path>
              <a:path w="3759200" h="753745">
                <a:moveTo>
                  <a:pt x="2419903" y="640284"/>
                </a:moveTo>
                <a:lnTo>
                  <a:pt x="2376545" y="640284"/>
                </a:lnTo>
                <a:lnTo>
                  <a:pt x="2390974" y="654754"/>
                </a:lnTo>
                <a:lnTo>
                  <a:pt x="2390974" y="750950"/>
                </a:lnTo>
                <a:lnTo>
                  <a:pt x="2422690" y="750950"/>
                </a:lnTo>
                <a:lnTo>
                  <a:pt x="2422690" y="643069"/>
                </a:lnTo>
                <a:lnTo>
                  <a:pt x="2419903" y="640284"/>
                </a:lnTo>
                <a:close/>
              </a:path>
              <a:path w="3759200" h="753745">
                <a:moveTo>
                  <a:pt x="2388754" y="609154"/>
                </a:moveTo>
                <a:lnTo>
                  <a:pt x="2333436" y="624159"/>
                </a:lnTo>
                <a:lnTo>
                  <a:pt x="2403768" y="624159"/>
                </a:lnTo>
                <a:lnTo>
                  <a:pt x="2388754" y="609154"/>
                </a:lnTo>
                <a:close/>
              </a:path>
              <a:path w="3759200" h="753745">
                <a:moveTo>
                  <a:pt x="1046386" y="502256"/>
                </a:moveTo>
                <a:lnTo>
                  <a:pt x="0" y="502256"/>
                </a:lnTo>
                <a:lnTo>
                  <a:pt x="0" y="627802"/>
                </a:lnTo>
                <a:lnTo>
                  <a:pt x="921657" y="627802"/>
                </a:lnTo>
                <a:lnTo>
                  <a:pt x="1046386" y="752553"/>
                </a:lnTo>
                <a:lnTo>
                  <a:pt x="1046386" y="502256"/>
                </a:lnTo>
                <a:close/>
              </a:path>
              <a:path w="3759200" h="753745">
                <a:moveTo>
                  <a:pt x="3532070" y="34354"/>
                </a:moveTo>
                <a:lnTo>
                  <a:pt x="3494961" y="34354"/>
                </a:lnTo>
                <a:lnTo>
                  <a:pt x="3494961" y="376690"/>
                </a:lnTo>
                <a:lnTo>
                  <a:pt x="3532070" y="376690"/>
                </a:lnTo>
                <a:lnTo>
                  <a:pt x="3532070" y="34354"/>
                </a:lnTo>
                <a:close/>
              </a:path>
              <a:path w="3759200" h="753745">
                <a:moveTo>
                  <a:pt x="3647951" y="306524"/>
                </a:moveTo>
                <a:lnTo>
                  <a:pt x="3637449" y="306524"/>
                </a:lnTo>
                <a:lnTo>
                  <a:pt x="3637449" y="376690"/>
                </a:lnTo>
                <a:lnTo>
                  <a:pt x="3647951" y="376690"/>
                </a:lnTo>
                <a:lnTo>
                  <a:pt x="3647951" y="306524"/>
                </a:lnTo>
                <a:close/>
              </a:path>
              <a:path w="3759200" h="753745">
                <a:moveTo>
                  <a:pt x="3673574" y="296922"/>
                </a:moveTo>
                <a:lnTo>
                  <a:pt x="3611848" y="296922"/>
                </a:lnTo>
                <a:lnTo>
                  <a:pt x="3611848" y="306524"/>
                </a:lnTo>
                <a:lnTo>
                  <a:pt x="3673574" y="306524"/>
                </a:lnTo>
                <a:lnTo>
                  <a:pt x="3673574" y="296922"/>
                </a:lnTo>
                <a:close/>
              </a:path>
              <a:path w="3759200" h="753745">
                <a:moveTo>
                  <a:pt x="3659480" y="0"/>
                </a:moveTo>
                <a:lnTo>
                  <a:pt x="3367530" y="0"/>
                </a:lnTo>
                <a:lnTo>
                  <a:pt x="3367530" y="34354"/>
                </a:lnTo>
                <a:lnTo>
                  <a:pt x="3659480" y="34354"/>
                </a:lnTo>
                <a:lnTo>
                  <a:pt x="3659480" y="0"/>
                </a:lnTo>
                <a:close/>
              </a:path>
              <a:path w="3759200" h="753745">
                <a:moveTo>
                  <a:pt x="3704473" y="296922"/>
                </a:moveTo>
                <a:lnTo>
                  <a:pt x="3687102" y="296922"/>
                </a:lnTo>
                <a:lnTo>
                  <a:pt x="3687102" y="376690"/>
                </a:lnTo>
                <a:lnTo>
                  <a:pt x="3697458" y="376690"/>
                </a:lnTo>
                <a:lnTo>
                  <a:pt x="3697458" y="308995"/>
                </a:lnTo>
                <a:lnTo>
                  <a:pt x="3708333" y="308995"/>
                </a:lnTo>
                <a:lnTo>
                  <a:pt x="3704473" y="296922"/>
                </a:lnTo>
                <a:close/>
              </a:path>
              <a:path w="3759200" h="753745">
                <a:moveTo>
                  <a:pt x="3758629" y="308995"/>
                </a:moveTo>
                <a:lnTo>
                  <a:pt x="3748252" y="308995"/>
                </a:lnTo>
                <a:lnTo>
                  <a:pt x="3748252" y="376690"/>
                </a:lnTo>
                <a:lnTo>
                  <a:pt x="3758629" y="376690"/>
                </a:lnTo>
                <a:lnTo>
                  <a:pt x="3758629" y="308995"/>
                </a:lnTo>
                <a:close/>
              </a:path>
              <a:path w="3759200" h="753745">
                <a:moveTo>
                  <a:pt x="3708333" y="308995"/>
                </a:moveTo>
                <a:lnTo>
                  <a:pt x="3697458" y="308995"/>
                </a:lnTo>
                <a:lnTo>
                  <a:pt x="3716221" y="366480"/>
                </a:lnTo>
                <a:lnTo>
                  <a:pt x="3729509" y="366480"/>
                </a:lnTo>
                <a:lnTo>
                  <a:pt x="3733449" y="354397"/>
                </a:lnTo>
                <a:lnTo>
                  <a:pt x="3722849" y="354397"/>
                </a:lnTo>
                <a:lnTo>
                  <a:pt x="3708333" y="308995"/>
                </a:lnTo>
                <a:close/>
              </a:path>
              <a:path w="3759200" h="753745">
                <a:moveTo>
                  <a:pt x="3758629" y="296922"/>
                </a:moveTo>
                <a:lnTo>
                  <a:pt x="3741278" y="296922"/>
                </a:lnTo>
                <a:lnTo>
                  <a:pt x="3722849" y="354397"/>
                </a:lnTo>
                <a:lnTo>
                  <a:pt x="3733449" y="354397"/>
                </a:lnTo>
                <a:lnTo>
                  <a:pt x="3748252" y="308995"/>
                </a:lnTo>
                <a:lnTo>
                  <a:pt x="3758629" y="308995"/>
                </a:lnTo>
                <a:lnTo>
                  <a:pt x="3758629" y="296922"/>
                </a:lnTo>
                <a:close/>
              </a:path>
              <a:path w="3759200" h="753745">
                <a:moveTo>
                  <a:pt x="1046386" y="251123"/>
                </a:moveTo>
                <a:lnTo>
                  <a:pt x="0" y="251123"/>
                </a:lnTo>
                <a:lnTo>
                  <a:pt x="0" y="376690"/>
                </a:lnTo>
                <a:lnTo>
                  <a:pt x="1046386" y="376690"/>
                </a:lnTo>
                <a:lnTo>
                  <a:pt x="1046386" y="251123"/>
                </a:lnTo>
                <a:close/>
              </a:path>
              <a:path w="3759200" h="753745">
                <a:moveTo>
                  <a:pt x="1046386" y="0"/>
                </a:moveTo>
                <a:lnTo>
                  <a:pt x="0" y="0"/>
                </a:lnTo>
                <a:lnTo>
                  <a:pt x="0" y="125566"/>
                </a:lnTo>
                <a:lnTo>
                  <a:pt x="1046386" y="125566"/>
                </a:lnTo>
                <a:lnTo>
                  <a:pt x="1046386" y="0"/>
                </a:lnTo>
                <a:close/>
              </a:path>
              <a:path w="3759200" h="753745">
                <a:moveTo>
                  <a:pt x="1589103" y="0"/>
                </a:moveTo>
                <a:lnTo>
                  <a:pt x="1323205" y="0"/>
                </a:lnTo>
                <a:lnTo>
                  <a:pt x="1323205" y="376690"/>
                </a:lnTo>
                <a:lnTo>
                  <a:pt x="1411841" y="376690"/>
                </a:lnTo>
                <a:lnTo>
                  <a:pt x="1411841" y="236537"/>
                </a:lnTo>
                <a:lnTo>
                  <a:pt x="1544790" y="236537"/>
                </a:lnTo>
                <a:lnTo>
                  <a:pt x="1544790" y="156780"/>
                </a:lnTo>
                <a:lnTo>
                  <a:pt x="1411841" y="156780"/>
                </a:lnTo>
                <a:lnTo>
                  <a:pt x="1411841" y="79777"/>
                </a:lnTo>
                <a:lnTo>
                  <a:pt x="1589103" y="79777"/>
                </a:lnTo>
                <a:lnTo>
                  <a:pt x="1589103" y="0"/>
                </a:lnTo>
                <a:close/>
              </a:path>
              <a:path w="3759200" h="753745">
                <a:moveTo>
                  <a:pt x="1722020" y="0"/>
                </a:moveTo>
                <a:lnTo>
                  <a:pt x="1633405" y="0"/>
                </a:lnTo>
                <a:lnTo>
                  <a:pt x="1633405" y="376690"/>
                </a:lnTo>
                <a:lnTo>
                  <a:pt x="1722020" y="376690"/>
                </a:lnTo>
                <a:lnTo>
                  <a:pt x="1722020" y="0"/>
                </a:lnTo>
                <a:close/>
              </a:path>
              <a:path w="3759200" h="753745">
                <a:moveTo>
                  <a:pt x="1985719" y="0"/>
                </a:moveTo>
                <a:lnTo>
                  <a:pt x="1766333" y="0"/>
                </a:lnTo>
                <a:lnTo>
                  <a:pt x="1766333" y="376690"/>
                </a:lnTo>
                <a:lnTo>
                  <a:pt x="1854990" y="376690"/>
                </a:lnTo>
                <a:lnTo>
                  <a:pt x="1854990" y="247615"/>
                </a:lnTo>
                <a:lnTo>
                  <a:pt x="1999914" y="247615"/>
                </a:lnTo>
                <a:lnTo>
                  <a:pt x="1995132" y="238202"/>
                </a:lnTo>
                <a:lnTo>
                  <a:pt x="2054408" y="178926"/>
                </a:lnTo>
                <a:lnTo>
                  <a:pt x="2054408" y="167858"/>
                </a:lnTo>
                <a:lnTo>
                  <a:pt x="1854990" y="167858"/>
                </a:lnTo>
                <a:lnTo>
                  <a:pt x="1854990" y="79777"/>
                </a:lnTo>
                <a:lnTo>
                  <a:pt x="2054408" y="79777"/>
                </a:lnTo>
                <a:lnTo>
                  <a:pt x="2054408" y="68699"/>
                </a:lnTo>
                <a:lnTo>
                  <a:pt x="1985719" y="0"/>
                </a:lnTo>
                <a:close/>
              </a:path>
              <a:path w="3759200" h="753745">
                <a:moveTo>
                  <a:pt x="1999914" y="247615"/>
                </a:moveTo>
                <a:lnTo>
                  <a:pt x="1905376" y="247615"/>
                </a:lnTo>
                <a:lnTo>
                  <a:pt x="1970746" y="376690"/>
                </a:lnTo>
                <a:lnTo>
                  <a:pt x="2065476" y="376690"/>
                </a:lnTo>
                <a:lnTo>
                  <a:pt x="1999914" y="247615"/>
                </a:lnTo>
                <a:close/>
              </a:path>
              <a:path w="3759200" h="753745">
                <a:moveTo>
                  <a:pt x="2054408" y="79777"/>
                </a:moveTo>
                <a:lnTo>
                  <a:pt x="1949144" y="79777"/>
                </a:lnTo>
                <a:lnTo>
                  <a:pt x="1965762" y="96394"/>
                </a:lnTo>
                <a:lnTo>
                  <a:pt x="1965762" y="151241"/>
                </a:lnTo>
                <a:lnTo>
                  <a:pt x="1949710" y="167858"/>
                </a:lnTo>
                <a:lnTo>
                  <a:pt x="2054408" y="167858"/>
                </a:lnTo>
                <a:lnTo>
                  <a:pt x="2054408" y="79777"/>
                </a:lnTo>
                <a:close/>
              </a:path>
              <a:path w="3759200" h="753745">
                <a:moveTo>
                  <a:pt x="2367927" y="0"/>
                </a:moveTo>
                <a:lnTo>
                  <a:pt x="2167389" y="0"/>
                </a:lnTo>
                <a:lnTo>
                  <a:pt x="2098690" y="68699"/>
                </a:lnTo>
                <a:lnTo>
                  <a:pt x="2098690" y="156780"/>
                </a:lnTo>
                <a:lnTo>
                  <a:pt x="2138018" y="203847"/>
                </a:lnTo>
                <a:lnTo>
                  <a:pt x="2287040" y="244840"/>
                </a:lnTo>
                <a:lnTo>
                  <a:pt x="2287040" y="280305"/>
                </a:lnTo>
                <a:lnTo>
                  <a:pt x="2270423" y="296922"/>
                </a:lnTo>
                <a:lnTo>
                  <a:pt x="2090931" y="296922"/>
                </a:lnTo>
                <a:lnTo>
                  <a:pt x="2090931" y="376690"/>
                </a:lnTo>
                <a:lnTo>
                  <a:pt x="2306976" y="376690"/>
                </a:lnTo>
                <a:lnTo>
                  <a:pt x="2375665" y="308001"/>
                </a:lnTo>
                <a:lnTo>
                  <a:pt x="2375665" y="219920"/>
                </a:lnTo>
                <a:lnTo>
                  <a:pt x="2336347" y="172832"/>
                </a:lnTo>
                <a:lnTo>
                  <a:pt x="2187347" y="131859"/>
                </a:lnTo>
                <a:lnTo>
                  <a:pt x="2187347" y="96394"/>
                </a:lnTo>
                <a:lnTo>
                  <a:pt x="2203943" y="79777"/>
                </a:lnTo>
                <a:lnTo>
                  <a:pt x="2367927" y="79777"/>
                </a:lnTo>
                <a:lnTo>
                  <a:pt x="2367927" y="0"/>
                </a:lnTo>
                <a:close/>
              </a:path>
              <a:path w="3759200" h="753745">
                <a:moveTo>
                  <a:pt x="2605543" y="79777"/>
                </a:moveTo>
                <a:lnTo>
                  <a:pt x="2516907" y="79777"/>
                </a:lnTo>
                <a:lnTo>
                  <a:pt x="2516907" y="376690"/>
                </a:lnTo>
                <a:lnTo>
                  <a:pt x="2605543" y="376690"/>
                </a:lnTo>
                <a:lnTo>
                  <a:pt x="2605543" y="79777"/>
                </a:lnTo>
                <a:close/>
              </a:path>
              <a:path w="3759200" h="753745">
                <a:moveTo>
                  <a:pt x="2710797" y="0"/>
                </a:moveTo>
                <a:lnTo>
                  <a:pt x="2411664" y="0"/>
                </a:lnTo>
                <a:lnTo>
                  <a:pt x="2411664" y="79777"/>
                </a:lnTo>
                <a:lnTo>
                  <a:pt x="2710797" y="79777"/>
                </a:lnTo>
                <a:lnTo>
                  <a:pt x="2710797" y="0"/>
                </a:lnTo>
                <a:close/>
              </a:path>
              <a:path w="3759200" h="753745">
                <a:moveTo>
                  <a:pt x="2801202" y="0"/>
                </a:moveTo>
                <a:lnTo>
                  <a:pt x="2755214" y="0"/>
                </a:lnTo>
                <a:lnTo>
                  <a:pt x="2755214" y="376690"/>
                </a:lnTo>
                <a:lnTo>
                  <a:pt x="2792323" y="376690"/>
                </a:lnTo>
                <a:lnTo>
                  <a:pt x="2792323" y="57066"/>
                </a:lnTo>
                <a:lnTo>
                  <a:pt x="2835820" y="57066"/>
                </a:lnTo>
                <a:lnTo>
                  <a:pt x="2801202" y="0"/>
                </a:lnTo>
                <a:close/>
              </a:path>
              <a:path w="3759200" h="753745">
                <a:moveTo>
                  <a:pt x="2835820" y="57066"/>
                </a:moveTo>
                <a:lnTo>
                  <a:pt x="2792323" y="57066"/>
                </a:lnTo>
                <a:lnTo>
                  <a:pt x="2986212" y="376690"/>
                </a:lnTo>
                <a:lnTo>
                  <a:pt x="3032200" y="376690"/>
                </a:lnTo>
                <a:lnTo>
                  <a:pt x="3032200" y="319623"/>
                </a:lnTo>
                <a:lnTo>
                  <a:pt x="2995092" y="319623"/>
                </a:lnTo>
                <a:lnTo>
                  <a:pt x="2835820" y="57066"/>
                </a:lnTo>
                <a:close/>
              </a:path>
              <a:path w="3759200" h="753745">
                <a:moveTo>
                  <a:pt x="3032200" y="0"/>
                </a:moveTo>
                <a:lnTo>
                  <a:pt x="2995092" y="0"/>
                </a:lnTo>
                <a:lnTo>
                  <a:pt x="2995092" y="319623"/>
                </a:lnTo>
                <a:lnTo>
                  <a:pt x="3032200" y="319623"/>
                </a:lnTo>
                <a:lnTo>
                  <a:pt x="3032200" y="0"/>
                </a:lnTo>
                <a:close/>
              </a:path>
              <a:path w="3759200" h="753745">
                <a:moveTo>
                  <a:pt x="3323123" y="0"/>
                </a:moveTo>
                <a:lnTo>
                  <a:pt x="3076618" y="0"/>
                </a:lnTo>
                <a:lnTo>
                  <a:pt x="3076618" y="376690"/>
                </a:lnTo>
                <a:lnTo>
                  <a:pt x="3323123" y="376690"/>
                </a:lnTo>
                <a:lnTo>
                  <a:pt x="3323123" y="342356"/>
                </a:lnTo>
                <a:lnTo>
                  <a:pt x="3113727" y="342356"/>
                </a:lnTo>
                <a:lnTo>
                  <a:pt x="3113727" y="198329"/>
                </a:lnTo>
                <a:lnTo>
                  <a:pt x="3287104" y="198329"/>
                </a:lnTo>
                <a:lnTo>
                  <a:pt x="3287104" y="163974"/>
                </a:lnTo>
                <a:lnTo>
                  <a:pt x="3113727" y="163974"/>
                </a:lnTo>
                <a:lnTo>
                  <a:pt x="3113727" y="34354"/>
                </a:lnTo>
                <a:lnTo>
                  <a:pt x="3323123" y="34354"/>
                </a:lnTo>
                <a:lnTo>
                  <a:pt x="3323123" y="0"/>
                </a:lnTo>
                <a:close/>
              </a:path>
            </a:pathLst>
          </a:custGeom>
          <a:solidFill>
            <a:srgbClr val="FFFFFF"/>
          </a:solidFill>
        </p:spPr>
        <p:txBody>
          <a:bodyPr wrap="square" lIns="0" tIns="0" rIns="0" bIns="0" rtlCol="0"/>
          <a:lstStyle/>
          <a:p>
            <a:pPr defTabSz="415869">
              <a:defRPr/>
            </a:pPr>
            <a:endParaRPr sz="819">
              <a:solidFill>
                <a:prstClr val="black"/>
              </a:solidFill>
              <a:latin typeface="Calibri"/>
            </a:endParaRPr>
          </a:p>
        </p:txBody>
      </p:sp>
      <p:sp>
        <p:nvSpPr>
          <p:cNvPr id="24" name="object 24"/>
          <p:cNvSpPr txBox="1">
            <a:spLocks noGrp="1"/>
          </p:cNvSpPr>
          <p:nvPr>
            <p:ph type="ftr" sz="quarter" idx="4294967295"/>
          </p:nvPr>
        </p:nvSpPr>
        <p:spPr>
          <a:xfrm>
            <a:off x="1063405" y="6492240"/>
            <a:ext cx="6139652" cy="192024"/>
          </a:xfrm>
          <a:prstGeom prst="rect">
            <a:avLst/>
          </a:prstGeom>
        </p:spPr>
        <p:txBody>
          <a:bodyPr vert="horz" wrap="square" lIns="0" tIns="0" rIns="0" bIns="0" rtlCol="0" anchor="ctr">
            <a:spAutoFit/>
          </a:bodyPr>
          <a:lstStyle>
            <a:defPPr>
              <a:defRPr lang="en-US"/>
            </a:defPPr>
            <a:lvl1pPr marL="0" algn="l"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en-US">
                <a:solidFill>
                  <a:srgbClr val="000000"/>
                </a:solidFill>
              </a:rPr>
              <a:t>SLTM MM Growth Plan / October 18, 2023 / © 2023 AT&amp;T Intellectual Property - AT&amp;T Proprietary (Internal Use Only) </a:t>
            </a:r>
            <a:endParaRPr lang="en-US" sz="450" i="1">
              <a:solidFill>
                <a:prstClr val="white"/>
              </a:solidFill>
              <a:latin typeface="Arial" charset="0"/>
              <a:ea typeface="Arial" charset="0"/>
              <a:cs typeface="Arial" charset="0"/>
            </a:endParaRPr>
          </a:p>
        </p:txBody>
      </p:sp>
      <p:sp>
        <p:nvSpPr>
          <p:cNvPr id="16" name="Title 1">
            <a:extLst>
              <a:ext uri="{FF2B5EF4-FFF2-40B4-BE49-F238E27FC236}">
                <a16:creationId xmlns:a16="http://schemas.microsoft.com/office/drawing/2014/main" id="{EF4C5631-C4AA-B5EB-D4BE-3F5FD9B03C1F}"/>
              </a:ext>
            </a:extLst>
          </p:cNvPr>
          <p:cNvSpPr>
            <a:spLocks noGrp="1"/>
          </p:cNvSpPr>
          <p:nvPr>
            <p:ph type="title"/>
          </p:nvPr>
        </p:nvSpPr>
        <p:spPr>
          <a:xfrm>
            <a:off x="342900" y="1200150"/>
            <a:ext cx="8458200" cy="274320"/>
          </a:xfrm>
        </p:spPr>
        <p:txBody>
          <a:bodyPr/>
          <a:lstStyle/>
          <a:p>
            <a:r>
              <a:rPr lang="en-US"/>
              <a:t>ROG Highlights</a:t>
            </a:r>
          </a:p>
        </p:txBody>
      </p:sp>
      <p:sp>
        <p:nvSpPr>
          <p:cNvPr id="21" name="TextBox 20">
            <a:extLst>
              <a:ext uri="{FF2B5EF4-FFF2-40B4-BE49-F238E27FC236}">
                <a16:creationId xmlns:a16="http://schemas.microsoft.com/office/drawing/2014/main" id="{07FF8C59-2527-68C3-ECAF-CB3ECFF53C2C}"/>
              </a:ext>
            </a:extLst>
          </p:cNvPr>
          <p:cNvSpPr txBox="1"/>
          <p:nvPr/>
        </p:nvSpPr>
        <p:spPr>
          <a:xfrm>
            <a:off x="249472" y="4800265"/>
            <a:ext cx="4354898" cy="150625"/>
          </a:xfrm>
          <a:prstGeom prst="rect">
            <a:avLst/>
          </a:prstGeom>
          <a:noFill/>
        </p:spPr>
        <p:txBody>
          <a:bodyPr wrap="square" lIns="0" tIns="0" rIns="0" bIns="0" rtlCol="0" anchor="t">
            <a:normAutofit/>
          </a:bodyPr>
          <a:lstStyle/>
          <a:p>
            <a:pPr defTabSz="342797">
              <a:spcAft>
                <a:spcPts val="600"/>
              </a:spcAft>
              <a:buClr>
                <a:srgbClr val="000000"/>
              </a:buClr>
              <a:defRPr/>
            </a:pPr>
            <a:r>
              <a:rPr lang="en-US" sz="675">
                <a:solidFill>
                  <a:srgbClr val="000000"/>
                </a:solidFill>
                <a:latin typeface="ATT Aleck Sans" panose="020B0503020203020204" pitchFamily="34" charset="0"/>
                <a:cs typeface="ATT Aleck Sans" panose="020B0503020203020204" pitchFamily="34" charset="0"/>
              </a:rPr>
              <a:t>. </a:t>
            </a:r>
          </a:p>
        </p:txBody>
      </p:sp>
      <p:graphicFrame>
        <p:nvGraphicFramePr>
          <p:cNvPr id="4" name="Table 3">
            <a:extLst>
              <a:ext uri="{FF2B5EF4-FFF2-40B4-BE49-F238E27FC236}">
                <a16:creationId xmlns:a16="http://schemas.microsoft.com/office/drawing/2014/main" id="{3B67E018-BF20-A95F-5DA3-35491F5BB664}"/>
              </a:ext>
            </a:extLst>
          </p:cNvPr>
          <p:cNvGraphicFramePr>
            <a:graphicFrameLocks noGrp="1"/>
          </p:cNvGraphicFramePr>
          <p:nvPr/>
        </p:nvGraphicFramePr>
        <p:xfrm>
          <a:off x="56533" y="1728215"/>
          <a:ext cx="3859385" cy="3204092"/>
        </p:xfrm>
        <a:graphic>
          <a:graphicData uri="http://schemas.openxmlformats.org/drawingml/2006/table">
            <a:tbl>
              <a:tblPr firstRow="1" bandRow="1">
                <a:tableStyleId>{5C22544A-7EE6-4342-B048-85BDC9FD1C3A}</a:tableStyleId>
              </a:tblPr>
              <a:tblGrid>
                <a:gridCol w="1964444">
                  <a:extLst>
                    <a:ext uri="{9D8B030D-6E8A-4147-A177-3AD203B41FA5}">
                      <a16:colId xmlns:a16="http://schemas.microsoft.com/office/drawing/2014/main" val="2441811445"/>
                    </a:ext>
                  </a:extLst>
                </a:gridCol>
                <a:gridCol w="1894941">
                  <a:extLst>
                    <a:ext uri="{9D8B030D-6E8A-4147-A177-3AD203B41FA5}">
                      <a16:colId xmlns:a16="http://schemas.microsoft.com/office/drawing/2014/main" val="1765606171"/>
                    </a:ext>
                  </a:extLst>
                </a:gridCol>
              </a:tblGrid>
              <a:tr h="222885">
                <a:tc>
                  <a:txBody>
                    <a:bodyPr/>
                    <a:lstStyle/>
                    <a:p>
                      <a:r>
                        <a:rPr lang="en-US" sz="1000"/>
                        <a:t>Event Start</a:t>
                      </a:r>
                    </a:p>
                  </a:txBody>
                  <a:tcPr marL="68580" marR="68580" marT="34290" marB="34290"/>
                </a:tc>
                <a:tc>
                  <a:txBody>
                    <a:bodyPr/>
                    <a:lstStyle/>
                    <a:p>
                      <a:r>
                        <a:rPr lang="en-US" sz="1000"/>
                        <a:t>Event Name</a:t>
                      </a:r>
                    </a:p>
                  </a:txBody>
                  <a:tcPr marL="68580" marR="68580" marT="34290" marB="34290"/>
                </a:tc>
                <a:extLst>
                  <a:ext uri="{0D108BD9-81ED-4DB2-BD59-A6C34878D82A}">
                    <a16:rowId xmlns:a16="http://schemas.microsoft.com/office/drawing/2014/main" val="3255749071"/>
                  </a:ext>
                </a:extLst>
              </a:tr>
              <a:tr h="227082">
                <a:tc>
                  <a:txBody>
                    <a:bodyPr/>
                    <a:lstStyle/>
                    <a:p>
                      <a:pPr algn="l" fontAlgn="b"/>
                      <a:r>
                        <a:rPr lang="en-US" sz="800" b="0" i="0" u="none" strike="noStrike">
                          <a:solidFill>
                            <a:srgbClr val="000000"/>
                          </a:solidFill>
                          <a:effectLst/>
                          <a:latin typeface="Aptos Narrow" panose="020B0004020202020204" pitchFamily="34" charset="0"/>
                        </a:rPr>
                        <a:t>2024-01-05 </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Maple Valley, WA - City of Maple Valley</a:t>
                      </a:r>
                    </a:p>
                  </a:txBody>
                  <a:tcPr marL="4763" marR="4763" marT="4763" marB="0" anchor="b"/>
                </a:tc>
                <a:extLst>
                  <a:ext uri="{0D108BD9-81ED-4DB2-BD59-A6C34878D82A}">
                    <a16:rowId xmlns:a16="http://schemas.microsoft.com/office/drawing/2014/main" val="2443267184"/>
                  </a:ext>
                </a:extLst>
              </a:tr>
              <a:tr h="227082">
                <a:tc>
                  <a:txBody>
                    <a:bodyPr/>
                    <a:lstStyle/>
                    <a:p>
                      <a:pPr algn="l" fontAlgn="b"/>
                      <a:r>
                        <a:rPr lang="en-US" sz="800" b="0" i="0" u="none" strike="noStrike">
                          <a:solidFill>
                            <a:srgbClr val="000000"/>
                          </a:solidFill>
                          <a:effectLst/>
                          <a:latin typeface="Aptos Narrow" panose="020B0004020202020204" pitchFamily="34" charset="0"/>
                        </a:rPr>
                        <a:t>2024-02-14 </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Ashford, WA - Pierce County Fire</a:t>
                      </a:r>
                    </a:p>
                  </a:txBody>
                  <a:tcPr marL="4763" marR="4763" marT="4763" marB="0" anchor="b"/>
                </a:tc>
                <a:extLst>
                  <a:ext uri="{0D108BD9-81ED-4DB2-BD59-A6C34878D82A}">
                    <a16:rowId xmlns:a16="http://schemas.microsoft.com/office/drawing/2014/main" val="2719876835"/>
                  </a:ext>
                </a:extLst>
              </a:tr>
              <a:tr h="227082">
                <a:tc>
                  <a:txBody>
                    <a:bodyPr/>
                    <a:lstStyle/>
                    <a:p>
                      <a:pPr algn="l" fontAlgn="b"/>
                      <a:r>
                        <a:rPr lang="en-US" sz="800" b="0" i="0" u="none" strike="noStrike">
                          <a:solidFill>
                            <a:srgbClr val="000000"/>
                          </a:solidFill>
                          <a:effectLst/>
                          <a:latin typeface="Aptos Narrow" panose="020B0004020202020204" pitchFamily="34" charset="0"/>
                        </a:rPr>
                        <a:t>2024-03-07 </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Yelm, WA - Ravens Challenge</a:t>
                      </a:r>
                    </a:p>
                  </a:txBody>
                  <a:tcPr marL="4763" marR="4763" marT="4763" marB="0" anchor="b"/>
                </a:tc>
                <a:extLst>
                  <a:ext uri="{0D108BD9-81ED-4DB2-BD59-A6C34878D82A}">
                    <a16:rowId xmlns:a16="http://schemas.microsoft.com/office/drawing/2014/main" val="2272379909"/>
                  </a:ext>
                </a:extLst>
              </a:tr>
              <a:tr h="227082">
                <a:tc>
                  <a:txBody>
                    <a:bodyPr/>
                    <a:lstStyle/>
                    <a:p>
                      <a:pPr algn="l" fontAlgn="b"/>
                      <a:r>
                        <a:rPr lang="en-US" sz="800" b="0" i="0" u="none" strike="noStrike">
                          <a:solidFill>
                            <a:srgbClr val="000000"/>
                          </a:solidFill>
                          <a:effectLst/>
                          <a:latin typeface="Aptos Narrow" panose="020B0004020202020204" pitchFamily="34" charset="0"/>
                        </a:rPr>
                        <a:t>2024-03-11 </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Darrington, WA - Darrington Fire</a:t>
                      </a:r>
                    </a:p>
                  </a:txBody>
                  <a:tcPr marL="4763" marR="4763" marT="4763" marB="0" anchor="b"/>
                </a:tc>
                <a:extLst>
                  <a:ext uri="{0D108BD9-81ED-4DB2-BD59-A6C34878D82A}">
                    <a16:rowId xmlns:a16="http://schemas.microsoft.com/office/drawing/2014/main" val="2473355240"/>
                  </a:ext>
                </a:extLst>
              </a:tr>
              <a:tr h="227082">
                <a:tc>
                  <a:txBody>
                    <a:bodyPr/>
                    <a:lstStyle/>
                    <a:p>
                      <a:pPr algn="l" fontAlgn="b"/>
                      <a:r>
                        <a:rPr lang="en-US" sz="800" b="0" i="0" u="none" strike="noStrike">
                          <a:solidFill>
                            <a:srgbClr val="000000"/>
                          </a:solidFill>
                          <a:effectLst/>
                          <a:latin typeface="Aptos Narrow" panose="020B0004020202020204" pitchFamily="34" charset="0"/>
                        </a:rPr>
                        <a:t>2024-03-14 </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Bothell, WA - ROG Training Event</a:t>
                      </a:r>
                    </a:p>
                  </a:txBody>
                  <a:tcPr marL="4763" marR="4763" marT="4763" marB="0" anchor="b"/>
                </a:tc>
                <a:extLst>
                  <a:ext uri="{0D108BD9-81ED-4DB2-BD59-A6C34878D82A}">
                    <a16:rowId xmlns:a16="http://schemas.microsoft.com/office/drawing/2014/main" val="598115214"/>
                  </a:ext>
                </a:extLst>
              </a:tr>
              <a:tr h="227082">
                <a:tc>
                  <a:txBody>
                    <a:bodyPr/>
                    <a:lstStyle/>
                    <a:p>
                      <a:pPr algn="l" fontAlgn="b"/>
                      <a:r>
                        <a:rPr lang="en-US" sz="800" b="0" i="0" u="none" strike="noStrike">
                          <a:solidFill>
                            <a:srgbClr val="000000"/>
                          </a:solidFill>
                          <a:effectLst/>
                          <a:latin typeface="Aptos Narrow" panose="020B0004020202020204" pitchFamily="34" charset="0"/>
                        </a:rPr>
                        <a:t>2024-03-14 </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Forks, WA - Penninsula College</a:t>
                      </a:r>
                    </a:p>
                  </a:txBody>
                  <a:tcPr marL="4763" marR="4763" marT="4763" marB="0" anchor="b"/>
                </a:tc>
                <a:extLst>
                  <a:ext uri="{0D108BD9-81ED-4DB2-BD59-A6C34878D82A}">
                    <a16:rowId xmlns:a16="http://schemas.microsoft.com/office/drawing/2014/main" val="3096088877"/>
                  </a:ext>
                </a:extLst>
              </a:tr>
              <a:tr h="227082">
                <a:tc>
                  <a:txBody>
                    <a:bodyPr/>
                    <a:lstStyle/>
                    <a:p>
                      <a:pPr algn="l" fontAlgn="b"/>
                      <a:r>
                        <a:rPr lang="en-US" sz="800" b="0" i="0" u="none" strike="noStrike">
                          <a:solidFill>
                            <a:srgbClr val="000000"/>
                          </a:solidFill>
                          <a:effectLst/>
                          <a:latin typeface="Aptos Narrow" panose="020B0004020202020204" pitchFamily="34" charset="0"/>
                        </a:rPr>
                        <a:t>2024-03-20</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Ephrata WA - WRT Strike Team</a:t>
                      </a:r>
                    </a:p>
                  </a:txBody>
                  <a:tcPr marL="4763" marR="4763" marT="4763" marB="0" anchor="b"/>
                </a:tc>
                <a:extLst>
                  <a:ext uri="{0D108BD9-81ED-4DB2-BD59-A6C34878D82A}">
                    <a16:rowId xmlns:a16="http://schemas.microsoft.com/office/drawing/2014/main" val="1712382200"/>
                  </a:ext>
                </a:extLst>
              </a:tr>
              <a:tr h="227082">
                <a:tc>
                  <a:txBody>
                    <a:bodyPr/>
                    <a:lstStyle/>
                    <a:p>
                      <a:pPr algn="l" fontAlgn="b"/>
                      <a:r>
                        <a:rPr lang="en-US" sz="800" b="0" i="0" u="none" strike="noStrike">
                          <a:solidFill>
                            <a:srgbClr val="000000"/>
                          </a:solidFill>
                          <a:effectLst/>
                          <a:latin typeface="Aptos Narrow" panose="020B0004020202020204" pitchFamily="34" charset="0"/>
                        </a:rPr>
                        <a:t>2024-04-02 </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Bothell, WA - USCG Event</a:t>
                      </a:r>
                    </a:p>
                  </a:txBody>
                  <a:tcPr marL="4763" marR="4763" marT="4763" marB="0" anchor="b"/>
                </a:tc>
                <a:extLst>
                  <a:ext uri="{0D108BD9-81ED-4DB2-BD59-A6C34878D82A}">
                    <a16:rowId xmlns:a16="http://schemas.microsoft.com/office/drawing/2014/main" val="3254826269"/>
                  </a:ext>
                </a:extLst>
              </a:tr>
              <a:tr h="256223">
                <a:tc>
                  <a:txBody>
                    <a:bodyPr/>
                    <a:lstStyle/>
                    <a:p>
                      <a:pPr algn="l" fontAlgn="b"/>
                      <a:r>
                        <a:rPr lang="en-US" sz="800" b="0" i="0" u="none" strike="noStrike">
                          <a:solidFill>
                            <a:srgbClr val="000000"/>
                          </a:solidFill>
                          <a:effectLst/>
                          <a:latin typeface="Aptos Narrow" panose="020B0004020202020204" pitchFamily="34" charset="0"/>
                        </a:rPr>
                        <a:t>2024-04-24</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Coulee Dam, WA - Coulee Dam Police and Fire</a:t>
                      </a:r>
                    </a:p>
                  </a:txBody>
                  <a:tcPr marL="4763" marR="4763" marT="4763" marB="0" anchor="b"/>
                </a:tc>
                <a:extLst>
                  <a:ext uri="{0D108BD9-81ED-4DB2-BD59-A6C34878D82A}">
                    <a16:rowId xmlns:a16="http://schemas.microsoft.com/office/drawing/2014/main" val="1708791413"/>
                  </a:ext>
                </a:extLst>
              </a:tr>
              <a:tr h="227082">
                <a:tc>
                  <a:txBody>
                    <a:bodyPr/>
                    <a:lstStyle/>
                    <a:p>
                      <a:pPr algn="l" fontAlgn="b"/>
                      <a:r>
                        <a:rPr lang="en-US" sz="800" b="0" i="0" u="none" strike="noStrike">
                          <a:solidFill>
                            <a:srgbClr val="000000"/>
                          </a:solidFill>
                          <a:effectLst/>
                          <a:latin typeface="Aptos Narrow" panose="020B0004020202020204" pitchFamily="34" charset="0"/>
                        </a:rPr>
                        <a:t>2024-05-09</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Pullman WA - WRT Strike Team</a:t>
                      </a:r>
                    </a:p>
                  </a:txBody>
                  <a:tcPr marL="4763" marR="4763" marT="4763" marB="0" anchor="b"/>
                </a:tc>
                <a:extLst>
                  <a:ext uri="{0D108BD9-81ED-4DB2-BD59-A6C34878D82A}">
                    <a16:rowId xmlns:a16="http://schemas.microsoft.com/office/drawing/2014/main" val="894928686"/>
                  </a:ext>
                </a:extLst>
              </a:tr>
              <a:tr h="227082">
                <a:tc>
                  <a:txBody>
                    <a:bodyPr/>
                    <a:lstStyle/>
                    <a:p>
                      <a:pPr algn="l" fontAlgn="b"/>
                      <a:r>
                        <a:rPr lang="en-US" sz="800" b="0" i="0" u="none" strike="noStrike">
                          <a:solidFill>
                            <a:srgbClr val="000000"/>
                          </a:solidFill>
                          <a:effectLst/>
                          <a:latin typeface="Aptos Narrow" panose="020B0004020202020204" pitchFamily="34" charset="0"/>
                        </a:rPr>
                        <a:t>2024-05-20</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Snohomish, WA - Darrington Fire</a:t>
                      </a:r>
                    </a:p>
                  </a:txBody>
                  <a:tcPr marL="4763" marR="4763" marT="4763" marB="0" anchor="b"/>
                </a:tc>
                <a:extLst>
                  <a:ext uri="{0D108BD9-81ED-4DB2-BD59-A6C34878D82A}">
                    <a16:rowId xmlns:a16="http://schemas.microsoft.com/office/drawing/2014/main" val="3944802198"/>
                  </a:ext>
                </a:extLst>
              </a:tr>
              <a:tr h="227082">
                <a:tc>
                  <a:txBody>
                    <a:bodyPr/>
                    <a:lstStyle/>
                    <a:p>
                      <a:pPr algn="l" fontAlgn="b"/>
                      <a:r>
                        <a:rPr lang="en-US" sz="800" b="0" i="0" u="none" strike="noStrike">
                          <a:solidFill>
                            <a:srgbClr val="000000"/>
                          </a:solidFill>
                          <a:effectLst/>
                          <a:latin typeface="Aptos Narrow" panose="020B0004020202020204" pitchFamily="34" charset="0"/>
                        </a:rPr>
                        <a:t>2024-05-24</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George, WA - </a:t>
                      </a:r>
                      <a:r>
                        <a:rPr lang="en-US" sz="800" b="0" i="0" u="none" strike="noStrike" err="1">
                          <a:solidFill>
                            <a:srgbClr val="000000"/>
                          </a:solidFill>
                          <a:effectLst/>
                          <a:latin typeface="Aptos Narrow" panose="020B0004020202020204" pitchFamily="34" charset="0"/>
                        </a:rPr>
                        <a:t>Illenium</a:t>
                      </a:r>
                      <a:r>
                        <a:rPr lang="en-US" sz="800" b="0" i="0" u="none" strike="noStrike">
                          <a:solidFill>
                            <a:srgbClr val="000000"/>
                          </a:solidFill>
                          <a:effectLst/>
                          <a:latin typeface="Aptos Narrow" panose="020B0004020202020204" pitchFamily="34" charset="0"/>
                        </a:rPr>
                        <a:t> at Gorge</a:t>
                      </a:r>
                    </a:p>
                  </a:txBody>
                  <a:tcPr marL="4763" marR="4763" marT="4763" marB="0" anchor="b"/>
                </a:tc>
                <a:extLst>
                  <a:ext uri="{0D108BD9-81ED-4DB2-BD59-A6C34878D82A}">
                    <a16:rowId xmlns:a16="http://schemas.microsoft.com/office/drawing/2014/main" val="174501014"/>
                  </a:ext>
                </a:extLst>
              </a:tr>
              <a:tr h="227082">
                <a:tc>
                  <a:txBody>
                    <a:bodyPr/>
                    <a:lstStyle/>
                    <a:p>
                      <a:pPr algn="l" fontAlgn="b"/>
                      <a:r>
                        <a:rPr lang="en-US" sz="800" b="0" i="0" u="none" strike="noStrike">
                          <a:solidFill>
                            <a:srgbClr val="000000"/>
                          </a:solidFill>
                          <a:effectLst/>
                          <a:latin typeface="Aptos Narrow" panose="020B0004020202020204" pitchFamily="34" charset="0"/>
                        </a:rPr>
                        <a:t>2024-05-30</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Quincy, WA - Concert</a:t>
                      </a:r>
                    </a:p>
                  </a:txBody>
                  <a:tcPr marL="4763" marR="4763" marT="4763" marB="0" anchor="b"/>
                </a:tc>
                <a:extLst>
                  <a:ext uri="{0D108BD9-81ED-4DB2-BD59-A6C34878D82A}">
                    <a16:rowId xmlns:a16="http://schemas.microsoft.com/office/drawing/2014/main" val="582340098"/>
                  </a:ext>
                </a:extLst>
              </a:tr>
            </a:tbl>
          </a:graphicData>
        </a:graphic>
      </p:graphicFrame>
      <p:graphicFrame>
        <p:nvGraphicFramePr>
          <p:cNvPr id="5" name="Table 4">
            <a:extLst>
              <a:ext uri="{FF2B5EF4-FFF2-40B4-BE49-F238E27FC236}">
                <a16:creationId xmlns:a16="http://schemas.microsoft.com/office/drawing/2014/main" id="{E0780666-56FF-B506-9EC8-16EC296B6C85}"/>
              </a:ext>
            </a:extLst>
          </p:cNvPr>
          <p:cNvGraphicFramePr>
            <a:graphicFrameLocks noGrp="1"/>
          </p:cNvGraphicFramePr>
          <p:nvPr/>
        </p:nvGraphicFramePr>
        <p:xfrm>
          <a:off x="4108856" y="1728215"/>
          <a:ext cx="4621378" cy="3243547"/>
        </p:xfrm>
        <a:graphic>
          <a:graphicData uri="http://schemas.openxmlformats.org/drawingml/2006/table">
            <a:tbl>
              <a:tblPr firstRow="1" bandRow="1">
                <a:tableStyleId>{5C22544A-7EE6-4342-B048-85BDC9FD1C3A}</a:tableStyleId>
              </a:tblPr>
              <a:tblGrid>
                <a:gridCol w="2310689">
                  <a:extLst>
                    <a:ext uri="{9D8B030D-6E8A-4147-A177-3AD203B41FA5}">
                      <a16:colId xmlns:a16="http://schemas.microsoft.com/office/drawing/2014/main" val="1891523554"/>
                    </a:ext>
                  </a:extLst>
                </a:gridCol>
                <a:gridCol w="2310689">
                  <a:extLst>
                    <a:ext uri="{9D8B030D-6E8A-4147-A177-3AD203B41FA5}">
                      <a16:colId xmlns:a16="http://schemas.microsoft.com/office/drawing/2014/main" val="2184137761"/>
                    </a:ext>
                  </a:extLst>
                </a:gridCol>
              </a:tblGrid>
              <a:tr h="233779">
                <a:tc>
                  <a:txBody>
                    <a:bodyPr/>
                    <a:lstStyle/>
                    <a:p>
                      <a:r>
                        <a:rPr lang="en-US" sz="1000"/>
                        <a:t>Event Start</a:t>
                      </a:r>
                    </a:p>
                  </a:txBody>
                  <a:tcPr marL="68580" marR="68580" marT="34290" marB="34290"/>
                </a:tc>
                <a:tc>
                  <a:txBody>
                    <a:bodyPr/>
                    <a:lstStyle/>
                    <a:p>
                      <a:r>
                        <a:rPr lang="en-US" sz="1000"/>
                        <a:t>Event Name</a:t>
                      </a:r>
                    </a:p>
                  </a:txBody>
                  <a:tcPr marL="68580" marR="68580" marT="34290" marB="34290"/>
                </a:tc>
                <a:extLst>
                  <a:ext uri="{0D108BD9-81ED-4DB2-BD59-A6C34878D82A}">
                    <a16:rowId xmlns:a16="http://schemas.microsoft.com/office/drawing/2014/main" val="2544962435"/>
                  </a:ext>
                </a:extLst>
              </a:tr>
              <a:tr h="250814">
                <a:tc>
                  <a:txBody>
                    <a:bodyPr/>
                    <a:lstStyle/>
                    <a:p>
                      <a:pPr algn="l" fontAlgn="b"/>
                      <a:r>
                        <a:rPr lang="en-US" sz="800" b="0" i="0" u="none" strike="noStrike">
                          <a:solidFill>
                            <a:srgbClr val="000000"/>
                          </a:solidFill>
                          <a:effectLst/>
                          <a:latin typeface="Aptos Narrow" panose="020B0004020202020204" pitchFamily="34" charset="0"/>
                        </a:rPr>
                        <a:t>2024-05-30</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Seattle, WA - White House Communications Agency</a:t>
                      </a:r>
                    </a:p>
                  </a:txBody>
                  <a:tcPr marL="4763" marR="4763" marT="4763" marB="0" anchor="b"/>
                </a:tc>
                <a:extLst>
                  <a:ext uri="{0D108BD9-81ED-4DB2-BD59-A6C34878D82A}">
                    <a16:rowId xmlns:a16="http://schemas.microsoft.com/office/drawing/2014/main" val="146028763"/>
                  </a:ext>
                </a:extLst>
              </a:tr>
              <a:tr h="250814">
                <a:tc>
                  <a:txBody>
                    <a:bodyPr/>
                    <a:lstStyle/>
                    <a:p>
                      <a:pPr algn="l" fontAlgn="b"/>
                      <a:r>
                        <a:rPr lang="en-US" sz="800" b="0" i="0" u="none" strike="noStrike">
                          <a:solidFill>
                            <a:srgbClr val="000000"/>
                          </a:solidFill>
                          <a:effectLst/>
                          <a:latin typeface="Aptos Narrow" panose="020B0004020202020204" pitchFamily="34" charset="0"/>
                        </a:rPr>
                        <a:t>2024-06-04</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Elbe, WA - Pierce County Fire</a:t>
                      </a:r>
                    </a:p>
                  </a:txBody>
                  <a:tcPr marL="4763" marR="4763" marT="4763" marB="0" anchor="b"/>
                </a:tc>
                <a:extLst>
                  <a:ext uri="{0D108BD9-81ED-4DB2-BD59-A6C34878D82A}">
                    <a16:rowId xmlns:a16="http://schemas.microsoft.com/office/drawing/2014/main" val="1471217608"/>
                  </a:ext>
                </a:extLst>
              </a:tr>
              <a:tr h="250814">
                <a:tc>
                  <a:txBody>
                    <a:bodyPr/>
                    <a:lstStyle/>
                    <a:p>
                      <a:pPr algn="l" fontAlgn="b"/>
                      <a:r>
                        <a:rPr lang="en-US" sz="800" b="0" i="0" u="none" strike="noStrike">
                          <a:solidFill>
                            <a:srgbClr val="000000"/>
                          </a:solidFill>
                          <a:effectLst/>
                          <a:latin typeface="Aptos Narrow" panose="020B0004020202020204" pitchFamily="34" charset="0"/>
                        </a:rPr>
                        <a:t>2024-06-10</a:t>
                      </a:r>
                    </a:p>
                  </a:txBody>
                  <a:tcPr marL="4763" marR="4763" marT="4763" marB="0" anchor="b"/>
                </a:tc>
                <a:tc>
                  <a:txBody>
                    <a:bodyPr/>
                    <a:lstStyle/>
                    <a:p>
                      <a:pPr algn="l" fontAlgn="b"/>
                      <a:r>
                        <a:rPr lang="fr-FR" sz="800" b="0" i="0" u="none" strike="noStrike" err="1">
                          <a:solidFill>
                            <a:srgbClr val="000000"/>
                          </a:solidFill>
                          <a:effectLst/>
                          <a:latin typeface="Aptos Narrow" panose="020B0004020202020204" pitchFamily="34" charset="0"/>
                        </a:rPr>
                        <a:t>Coulee</a:t>
                      </a:r>
                      <a:r>
                        <a:rPr lang="fr-FR" sz="800" b="0" i="0" u="none" strike="noStrike">
                          <a:solidFill>
                            <a:srgbClr val="000000"/>
                          </a:solidFill>
                          <a:effectLst/>
                          <a:latin typeface="Aptos Narrow" panose="020B0004020202020204" pitchFamily="34" charset="0"/>
                        </a:rPr>
                        <a:t> Dam - </a:t>
                      </a:r>
                      <a:r>
                        <a:rPr lang="fr-FR" sz="800" b="0" i="0" u="none" strike="noStrike" err="1">
                          <a:solidFill>
                            <a:srgbClr val="000000"/>
                          </a:solidFill>
                          <a:effectLst/>
                          <a:latin typeface="Aptos Narrow" panose="020B0004020202020204" pitchFamily="34" charset="0"/>
                        </a:rPr>
                        <a:t>Coulee</a:t>
                      </a:r>
                      <a:r>
                        <a:rPr lang="fr-FR" sz="800" b="0" i="0" u="none" strike="noStrike">
                          <a:solidFill>
                            <a:srgbClr val="000000"/>
                          </a:solidFill>
                          <a:effectLst/>
                          <a:latin typeface="Aptos Narrow" panose="020B0004020202020204" pitchFamily="34" charset="0"/>
                        </a:rPr>
                        <a:t> Dam Police</a:t>
                      </a:r>
                    </a:p>
                  </a:txBody>
                  <a:tcPr marL="4763" marR="4763" marT="4763" marB="0" anchor="b"/>
                </a:tc>
                <a:extLst>
                  <a:ext uri="{0D108BD9-81ED-4DB2-BD59-A6C34878D82A}">
                    <a16:rowId xmlns:a16="http://schemas.microsoft.com/office/drawing/2014/main" val="2397821491"/>
                  </a:ext>
                </a:extLst>
              </a:tr>
              <a:tr h="250814">
                <a:tc>
                  <a:txBody>
                    <a:bodyPr/>
                    <a:lstStyle/>
                    <a:p>
                      <a:pPr algn="l" fontAlgn="b"/>
                      <a:r>
                        <a:rPr lang="en-US" sz="800" b="0" i="0" u="none" strike="noStrike">
                          <a:solidFill>
                            <a:srgbClr val="000000"/>
                          </a:solidFill>
                          <a:effectLst/>
                          <a:latin typeface="Aptos Narrow" panose="020B0004020202020204" pitchFamily="34" charset="0"/>
                        </a:rPr>
                        <a:t>2024-06-20</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Quincy, WA - Beyond Wonderland at the Gorge</a:t>
                      </a:r>
                    </a:p>
                  </a:txBody>
                  <a:tcPr marL="4763" marR="4763" marT="4763" marB="0" anchor="b"/>
                </a:tc>
                <a:extLst>
                  <a:ext uri="{0D108BD9-81ED-4DB2-BD59-A6C34878D82A}">
                    <a16:rowId xmlns:a16="http://schemas.microsoft.com/office/drawing/2014/main" val="1250189819"/>
                  </a:ext>
                </a:extLst>
              </a:tr>
              <a:tr h="250814">
                <a:tc>
                  <a:txBody>
                    <a:bodyPr/>
                    <a:lstStyle/>
                    <a:p>
                      <a:pPr algn="l" fontAlgn="b"/>
                      <a:r>
                        <a:rPr lang="en-US" sz="800" b="0" i="0" u="none" strike="noStrike">
                          <a:solidFill>
                            <a:srgbClr val="000000"/>
                          </a:solidFill>
                          <a:effectLst/>
                          <a:latin typeface="Aptos Narrow" panose="020B0004020202020204" pitchFamily="34" charset="0"/>
                        </a:rPr>
                        <a:t>2024-06-24</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Chelan WA - Seattle Fire</a:t>
                      </a:r>
                    </a:p>
                  </a:txBody>
                  <a:tcPr marL="4763" marR="4763" marT="4763" marB="0" anchor="b"/>
                </a:tc>
                <a:extLst>
                  <a:ext uri="{0D108BD9-81ED-4DB2-BD59-A6C34878D82A}">
                    <a16:rowId xmlns:a16="http://schemas.microsoft.com/office/drawing/2014/main" val="1520667332"/>
                  </a:ext>
                </a:extLst>
              </a:tr>
              <a:tr h="250814">
                <a:tc>
                  <a:txBody>
                    <a:bodyPr/>
                    <a:lstStyle/>
                    <a:p>
                      <a:pPr algn="l" fontAlgn="b"/>
                      <a:r>
                        <a:rPr lang="en-US" sz="800" b="0" i="0" u="none" strike="noStrike">
                          <a:solidFill>
                            <a:srgbClr val="000000"/>
                          </a:solidFill>
                          <a:effectLst/>
                          <a:latin typeface="Aptos Narrow" panose="020B0004020202020204" pitchFamily="34" charset="0"/>
                        </a:rPr>
                        <a:t>2024-06-26</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Elbe, WA - Pierce County Fire</a:t>
                      </a:r>
                    </a:p>
                  </a:txBody>
                  <a:tcPr marL="4763" marR="4763" marT="4763" marB="0" anchor="b"/>
                </a:tc>
                <a:extLst>
                  <a:ext uri="{0D108BD9-81ED-4DB2-BD59-A6C34878D82A}">
                    <a16:rowId xmlns:a16="http://schemas.microsoft.com/office/drawing/2014/main" val="3343134590"/>
                  </a:ext>
                </a:extLst>
              </a:tr>
              <a:tr h="250814">
                <a:tc>
                  <a:txBody>
                    <a:bodyPr/>
                    <a:lstStyle/>
                    <a:p>
                      <a:pPr algn="l" fontAlgn="b"/>
                      <a:r>
                        <a:rPr lang="en-US" sz="800" b="0" i="0" u="none" strike="noStrike">
                          <a:solidFill>
                            <a:srgbClr val="000000"/>
                          </a:solidFill>
                          <a:effectLst/>
                          <a:latin typeface="Aptos Narrow" panose="020B0004020202020204" pitchFamily="34" charset="0"/>
                        </a:rPr>
                        <a:t>2024-06-28</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Spokane, WA - Hoopfest Spokane</a:t>
                      </a:r>
                    </a:p>
                  </a:txBody>
                  <a:tcPr marL="4763" marR="4763" marT="4763" marB="0" anchor="b"/>
                </a:tc>
                <a:extLst>
                  <a:ext uri="{0D108BD9-81ED-4DB2-BD59-A6C34878D82A}">
                    <a16:rowId xmlns:a16="http://schemas.microsoft.com/office/drawing/2014/main" val="2309154919"/>
                  </a:ext>
                </a:extLst>
              </a:tr>
              <a:tr h="250814">
                <a:tc>
                  <a:txBody>
                    <a:bodyPr/>
                    <a:lstStyle/>
                    <a:p>
                      <a:pPr algn="l" fontAlgn="b"/>
                      <a:r>
                        <a:rPr lang="en-US" sz="800" b="0" i="0" u="none" strike="noStrike">
                          <a:solidFill>
                            <a:srgbClr val="000000"/>
                          </a:solidFill>
                          <a:effectLst/>
                          <a:latin typeface="Aptos Narrow" panose="020B0004020202020204" pitchFamily="34" charset="0"/>
                        </a:rPr>
                        <a:t>2024-07-14</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Okanogan, WA - Coulee Dam Police Dept</a:t>
                      </a:r>
                    </a:p>
                  </a:txBody>
                  <a:tcPr marL="4763" marR="4763" marT="4763" marB="0" anchor="b"/>
                </a:tc>
                <a:extLst>
                  <a:ext uri="{0D108BD9-81ED-4DB2-BD59-A6C34878D82A}">
                    <a16:rowId xmlns:a16="http://schemas.microsoft.com/office/drawing/2014/main" val="2652408731"/>
                  </a:ext>
                </a:extLst>
              </a:tr>
              <a:tr h="250814">
                <a:tc>
                  <a:txBody>
                    <a:bodyPr/>
                    <a:lstStyle/>
                    <a:p>
                      <a:pPr algn="l" fontAlgn="b"/>
                      <a:r>
                        <a:rPr lang="en-US" sz="800" b="0" i="0" u="none" strike="noStrike">
                          <a:solidFill>
                            <a:srgbClr val="000000"/>
                          </a:solidFill>
                          <a:effectLst/>
                          <a:latin typeface="Aptos Narrow" panose="020B0004020202020204" pitchFamily="34" charset="0"/>
                        </a:rPr>
                        <a:t>2024-07-15</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Pe Ell, WA - Washington Dept of Natural Resources</a:t>
                      </a:r>
                    </a:p>
                  </a:txBody>
                  <a:tcPr marL="4763" marR="4763" marT="4763" marB="0" anchor="b"/>
                </a:tc>
                <a:extLst>
                  <a:ext uri="{0D108BD9-81ED-4DB2-BD59-A6C34878D82A}">
                    <a16:rowId xmlns:a16="http://schemas.microsoft.com/office/drawing/2014/main" val="2150059951"/>
                  </a:ext>
                </a:extLst>
              </a:tr>
              <a:tr h="250814">
                <a:tc>
                  <a:txBody>
                    <a:bodyPr/>
                    <a:lstStyle/>
                    <a:p>
                      <a:pPr algn="l" fontAlgn="b"/>
                      <a:r>
                        <a:rPr lang="en-US" sz="800" b="0" i="0" u="none" strike="noStrike">
                          <a:solidFill>
                            <a:srgbClr val="000000"/>
                          </a:solidFill>
                          <a:effectLst/>
                          <a:latin typeface="Aptos Narrow" panose="020B0004020202020204" pitchFamily="34" charset="0"/>
                        </a:rPr>
                        <a:t>2024-07-21</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Keller, WA - MT Dept of Emergency Services</a:t>
                      </a:r>
                    </a:p>
                  </a:txBody>
                  <a:tcPr marL="4763" marR="4763" marT="4763" marB="0" anchor="b"/>
                </a:tc>
                <a:extLst>
                  <a:ext uri="{0D108BD9-81ED-4DB2-BD59-A6C34878D82A}">
                    <a16:rowId xmlns:a16="http://schemas.microsoft.com/office/drawing/2014/main" val="3337759578"/>
                  </a:ext>
                </a:extLst>
              </a:tr>
              <a:tr h="250814">
                <a:tc>
                  <a:txBody>
                    <a:bodyPr/>
                    <a:lstStyle/>
                    <a:p>
                      <a:pPr algn="l" fontAlgn="b"/>
                      <a:r>
                        <a:rPr lang="en-US" sz="800" b="0" i="0" u="none" strike="noStrike">
                          <a:solidFill>
                            <a:srgbClr val="000000"/>
                          </a:solidFill>
                          <a:effectLst/>
                          <a:latin typeface="Aptos Narrow" panose="020B0004020202020204" pitchFamily="34" charset="0"/>
                        </a:rPr>
                        <a:t>2024-07-22</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Newport, WA - Pend Oreille County</a:t>
                      </a:r>
                    </a:p>
                  </a:txBody>
                  <a:tcPr marL="4763" marR="4763" marT="4763" marB="0" anchor="b"/>
                </a:tc>
                <a:extLst>
                  <a:ext uri="{0D108BD9-81ED-4DB2-BD59-A6C34878D82A}">
                    <a16:rowId xmlns:a16="http://schemas.microsoft.com/office/drawing/2014/main" val="2505869971"/>
                  </a:ext>
                </a:extLst>
              </a:tr>
              <a:tr h="250814">
                <a:tc>
                  <a:txBody>
                    <a:bodyPr/>
                    <a:lstStyle/>
                    <a:p>
                      <a:pPr algn="l" fontAlgn="b"/>
                      <a:r>
                        <a:rPr lang="en-US" sz="800" b="0" i="0" u="none" strike="noStrike">
                          <a:solidFill>
                            <a:srgbClr val="000000"/>
                          </a:solidFill>
                          <a:effectLst/>
                          <a:latin typeface="Aptos Narrow" panose="020B0004020202020204" pitchFamily="34" charset="0"/>
                        </a:rPr>
                        <a:t>2024-07-22</a:t>
                      </a:r>
                    </a:p>
                  </a:txBody>
                  <a:tcPr marL="4763" marR="4763" marT="4763" marB="0" anchor="b"/>
                </a:tc>
                <a:tc>
                  <a:txBody>
                    <a:bodyPr/>
                    <a:lstStyle/>
                    <a:p>
                      <a:pPr algn="l" fontAlgn="b"/>
                      <a:r>
                        <a:rPr lang="en-US" sz="800" b="0" i="0" u="none" strike="noStrike">
                          <a:solidFill>
                            <a:srgbClr val="000000"/>
                          </a:solidFill>
                          <a:effectLst/>
                          <a:latin typeface="Aptos Narrow" panose="020B0004020202020204" pitchFamily="34" charset="0"/>
                        </a:rPr>
                        <a:t>Newport, WA - South Pend Oreille Fire</a:t>
                      </a:r>
                    </a:p>
                  </a:txBody>
                  <a:tcPr marL="4763" marR="4763" marT="4763" marB="0" anchor="b"/>
                </a:tc>
                <a:extLst>
                  <a:ext uri="{0D108BD9-81ED-4DB2-BD59-A6C34878D82A}">
                    <a16:rowId xmlns:a16="http://schemas.microsoft.com/office/drawing/2014/main" val="1283243234"/>
                  </a:ext>
                </a:extLst>
              </a:tr>
            </a:tbl>
          </a:graphicData>
        </a:graphic>
      </p:graphicFrame>
    </p:spTree>
    <p:extLst>
      <p:ext uri="{BB962C8B-B14F-4D97-AF65-F5344CB8AC3E}">
        <p14:creationId xmlns:p14="http://schemas.microsoft.com/office/powerpoint/2010/main" val="26103876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BBFD68-C59E-EDC1-1851-6CD6AEACB832}"/>
              </a:ext>
            </a:extLst>
          </p:cNvPr>
          <p:cNvSpPr>
            <a:spLocks noGrp="1"/>
          </p:cNvSpPr>
          <p:nvPr>
            <p:ph type="title"/>
          </p:nvPr>
        </p:nvSpPr>
        <p:spPr>
          <a:xfrm>
            <a:off x="150550" y="953752"/>
            <a:ext cx="6514252" cy="280046"/>
          </a:xfrm>
        </p:spPr>
        <p:txBody>
          <a:bodyPr>
            <a:noAutofit/>
          </a:bodyPr>
          <a:lstStyle/>
          <a:p>
            <a:r>
              <a:rPr lang="en-US" sz="2400">
                <a:latin typeface="Brooklyn Extrabold"/>
              </a:rPr>
              <a:t>FirstNet support In Washington</a:t>
            </a:r>
          </a:p>
        </p:txBody>
      </p:sp>
      <p:sp>
        <p:nvSpPr>
          <p:cNvPr id="20" name="TextBox 19">
            <a:extLst>
              <a:ext uri="{FF2B5EF4-FFF2-40B4-BE49-F238E27FC236}">
                <a16:creationId xmlns:a16="http://schemas.microsoft.com/office/drawing/2014/main" id="{C2E937B8-EE88-DD72-8562-0CBB270C5C8C}"/>
              </a:ext>
            </a:extLst>
          </p:cNvPr>
          <p:cNvSpPr txBox="1"/>
          <p:nvPr/>
        </p:nvSpPr>
        <p:spPr>
          <a:xfrm>
            <a:off x="5657711" y="5489035"/>
            <a:ext cx="3124139" cy="334835"/>
          </a:xfrm>
          <a:prstGeom prst="rect">
            <a:avLst/>
          </a:prstGeom>
          <a:noFill/>
        </p:spPr>
        <p:txBody>
          <a:bodyPr wrap="square" rtlCol="0">
            <a:spAutoFit/>
          </a:bodyPr>
          <a:lstStyle/>
          <a:p>
            <a:pPr algn="r" defTabSz="1130804">
              <a:defRPr/>
            </a:pPr>
            <a:r>
              <a:rPr lang="en-US" sz="788">
                <a:solidFill>
                  <a:prstClr val="white"/>
                </a:solidFill>
                <a:latin typeface="Arial" panose="020B0604020202020204"/>
              </a:rPr>
              <a:t>Confederated Tribes of the Colville Reservation</a:t>
            </a:r>
          </a:p>
          <a:p>
            <a:pPr algn="r" defTabSz="1130804">
              <a:defRPr/>
            </a:pPr>
            <a:r>
              <a:rPr lang="en-US" sz="788">
                <a:solidFill>
                  <a:prstClr val="white"/>
                </a:solidFill>
                <a:latin typeface="Arial" panose="020B0604020202020204"/>
              </a:rPr>
              <a:t>Keller, WA </a:t>
            </a:r>
          </a:p>
        </p:txBody>
      </p:sp>
      <p:sp>
        <p:nvSpPr>
          <p:cNvPr id="4" name="TextBox 3">
            <a:extLst>
              <a:ext uri="{FF2B5EF4-FFF2-40B4-BE49-F238E27FC236}">
                <a16:creationId xmlns:a16="http://schemas.microsoft.com/office/drawing/2014/main" id="{3F5B863A-F9AF-E30D-1BCB-46D1328E0DE2}"/>
              </a:ext>
            </a:extLst>
          </p:cNvPr>
          <p:cNvSpPr txBox="1"/>
          <p:nvPr/>
        </p:nvSpPr>
        <p:spPr>
          <a:xfrm>
            <a:off x="1440291" y="5176549"/>
            <a:ext cx="1639061" cy="276999"/>
          </a:xfrm>
          <a:prstGeom prst="rect">
            <a:avLst/>
          </a:prstGeom>
          <a:noFill/>
        </p:spPr>
        <p:txBody>
          <a:bodyPr wrap="square" rtlCol="0">
            <a:spAutoFit/>
          </a:bodyPr>
          <a:lstStyle/>
          <a:p>
            <a:pPr defTabSz="685800">
              <a:defRPr/>
            </a:pPr>
            <a:r>
              <a:rPr lang="en-US" sz="1200">
                <a:solidFill>
                  <a:prstClr val="white"/>
                </a:solidFill>
                <a:latin typeface="Arial" panose="020B0604020202020204"/>
              </a:rPr>
              <a:t>Blue River Fire, OR</a:t>
            </a:r>
          </a:p>
        </p:txBody>
      </p:sp>
      <p:sp>
        <p:nvSpPr>
          <p:cNvPr id="22" name="TextBox 21">
            <a:extLst>
              <a:ext uri="{FF2B5EF4-FFF2-40B4-BE49-F238E27FC236}">
                <a16:creationId xmlns:a16="http://schemas.microsoft.com/office/drawing/2014/main" id="{B1ADE023-B755-2406-238C-D04BBE939F64}"/>
              </a:ext>
            </a:extLst>
          </p:cNvPr>
          <p:cNvSpPr txBox="1"/>
          <p:nvPr/>
        </p:nvSpPr>
        <p:spPr>
          <a:xfrm>
            <a:off x="7574738" y="5045361"/>
            <a:ext cx="1371600" cy="507831"/>
          </a:xfrm>
          <a:prstGeom prst="rect">
            <a:avLst/>
          </a:prstGeom>
          <a:noFill/>
        </p:spPr>
        <p:txBody>
          <a:bodyPr wrap="square" rtlCol="0">
            <a:spAutoFit/>
          </a:bodyPr>
          <a:lstStyle/>
          <a:p>
            <a:pPr defTabSz="685800">
              <a:defRPr/>
            </a:pPr>
            <a:r>
              <a:rPr lang="en-US" sz="1350">
                <a:solidFill>
                  <a:prstClr val="white"/>
                </a:solidFill>
                <a:latin typeface="Arial" panose="020B0604020202020204"/>
              </a:rPr>
              <a:t>Falls Fire -Seneca, OR</a:t>
            </a:r>
          </a:p>
        </p:txBody>
      </p:sp>
      <p:pic>
        <p:nvPicPr>
          <p:cNvPr id="5" name="Picture 4">
            <a:extLst>
              <a:ext uri="{FF2B5EF4-FFF2-40B4-BE49-F238E27FC236}">
                <a16:creationId xmlns:a16="http://schemas.microsoft.com/office/drawing/2014/main" id="{94DAB68A-FB10-7BA9-1EA0-72AF4A0F0B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305" y="1427536"/>
            <a:ext cx="2881503" cy="2161127"/>
          </a:xfrm>
          <a:prstGeom prst="rect">
            <a:avLst/>
          </a:prstGeom>
        </p:spPr>
      </p:pic>
      <p:sp>
        <p:nvSpPr>
          <p:cNvPr id="6" name="TextBox 5">
            <a:extLst>
              <a:ext uri="{FF2B5EF4-FFF2-40B4-BE49-F238E27FC236}">
                <a16:creationId xmlns:a16="http://schemas.microsoft.com/office/drawing/2014/main" id="{75427DED-E02B-4F67-76BD-E03824D58FEF}"/>
              </a:ext>
            </a:extLst>
          </p:cNvPr>
          <p:cNvSpPr txBox="1"/>
          <p:nvPr/>
        </p:nvSpPr>
        <p:spPr>
          <a:xfrm>
            <a:off x="1783897" y="3152001"/>
            <a:ext cx="1248156" cy="300082"/>
          </a:xfrm>
          <a:prstGeom prst="rect">
            <a:avLst/>
          </a:prstGeom>
          <a:noFill/>
        </p:spPr>
        <p:txBody>
          <a:bodyPr wrap="square" rtlCol="0">
            <a:spAutoFit/>
          </a:bodyPr>
          <a:lstStyle/>
          <a:p>
            <a:r>
              <a:rPr lang="en-US" sz="1350"/>
              <a:t>Chelan, WA</a:t>
            </a:r>
          </a:p>
        </p:txBody>
      </p:sp>
      <p:pic>
        <p:nvPicPr>
          <p:cNvPr id="7" name="Picture 6" descr="A mobile phone antenna on a trailer&#10;&#10;Description automatically generated with medium confidence">
            <a:extLst>
              <a:ext uri="{FF2B5EF4-FFF2-40B4-BE49-F238E27FC236}">
                <a16:creationId xmlns:a16="http://schemas.microsoft.com/office/drawing/2014/main" id="{0ADC034A-BB17-2FBD-490F-784990F15C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507239" y="1997319"/>
            <a:ext cx="3817817" cy="2863363"/>
          </a:xfrm>
          <a:prstGeom prst="rect">
            <a:avLst/>
          </a:prstGeom>
        </p:spPr>
      </p:pic>
      <p:sp>
        <p:nvSpPr>
          <p:cNvPr id="8" name="TextBox 7">
            <a:extLst>
              <a:ext uri="{FF2B5EF4-FFF2-40B4-BE49-F238E27FC236}">
                <a16:creationId xmlns:a16="http://schemas.microsoft.com/office/drawing/2014/main" id="{CD919222-400A-0A36-4D96-C025208A291C}"/>
              </a:ext>
            </a:extLst>
          </p:cNvPr>
          <p:cNvSpPr txBox="1"/>
          <p:nvPr/>
        </p:nvSpPr>
        <p:spPr>
          <a:xfrm>
            <a:off x="7024850" y="4650708"/>
            <a:ext cx="1248156" cy="300082"/>
          </a:xfrm>
          <a:prstGeom prst="rect">
            <a:avLst/>
          </a:prstGeom>
          <a:noFill/>
        </p:spPr>
        <p:txBody>
          <a:bodyPr wrap="square" rtlCol="0">
            <a:spAutoFit/>
          </a:bodyPr>
          <a:lstStyle/>
          <a:p>
            <a:r>
              <a:rPr lang="en-US" sz="1350"/>
              <a:t>Keller, WA</a:t>
            </a:r>
          </a:p>
        </p:txBody>
      </p:sp>
      <p:pic>
        <p:nvPicPr>
          <p:cNvPr id="9" name="Picture 8">
            <a:extLst>
              <a:ext uri="{FF2B5EF4-FFF2-40B4-BE49-F238E27FC236}">
                <a16:creationId xmlns:a16="http://schemas.microsoft.com/office/drawing/2014/main" id="{ED3C0F26-EE1D-E333-5C46-62D9A1974127}"/>
              </a:ext>
            </a:extLst>
          </p:cNvPr>
          <p:cNvPicPr>
            <a:picLocks noChangeAspect="1"/>
          </p:cNvPicPr>
          <p:nvPr/>
        </p:nvPicPr>
        <p:blipFill>
          <a:blip r:embed="rId5"/>
          <a:stretch>
            <a:fillRect/>
          </a:stretch>
        </p:blipFill>
        <p:spPr>
          <a:xfrm>
            <a:off x="52042" y="3673726"/>
            <a:ext cx="2974031" cy="2230523"/>
          </a:xfrm>
          <a:prstGeom prst="rect">
            <a:avLst/>
          </a:prstGeom>
        </p:spPr>
      </p:pic>
      <p:sp>
        <p:nvSpPr>
          <p:cNvPr id="10" name="TextBox 9">
            <a:extLst>
              <a:ext uri="{FF2B5EF4-FFF2-40B4-BE49-F238E27FC236}">
                <a16:creationId xmlns:a16="http://schemas.microsoft.com/office/drawing/2014/main" id="{41C13B08-88DF-4584-169C-46728D39197A}"/>
              </a:ext>
            </a:extLst>
          </p:cNvPr>
          <p:cNvSpPr txBox="1"/>
          <p:nvPr/>
        </p:nvSpPr>
        <p:spPr>
          <a:xfrm>
            <a:off x="362150" y="5536690"/>
            <a:ext cx="1248156" cy="300082"/>
          </a:xfrm>
          <a:prstGeom prst="rect">
            <a:avLst/>
          </a:prstGeom>
          <a:noFill/>
        </p:spPr>
        <p:txBody>
          <a:bodyPr wrap="square" rtlCol="0">
            <a:spAutoFit/>
          </a:bodyPr>
          <a:lstStyle/>
          <a:p>
            <a:r>
              <a:rPr lang="en-US" sz="1350"/>
              <a:t>Chelan, WA</a:t>
            </a:r>
          </a:p>
        </p:txBody>
      </p:sp>
      <p:pic>
        <p:nvPicPr>
          <p:cNvPr id="11" name="Picture 10">
            <a:extLst>
              <a:ext uri="{FF2B5EF4-FFF2-40B4-BE49-F238E27FC236}">
                <a16:creationId xmlns:a16="http://schemas.microsoft.com/office/drawing/2014/main" id="{E8279D20-6061-C318-9256-DFFAF045748F}"/>
              </a:ext>
            </a:extLst>
          </p:cNvPr>
          <p:cNvPicPr>
            <a:picLocks noChangeAspect="1"/>
          </p:cNvPicPr>
          <p:nvPr/>
        </p:nvPicPr>
        <p:blipFill rotWithShape="1">
          <a:blip r:embed="rId6">
            <a:extLst>
              <a:ext uri="{28A0092B-C50C-407E-A947-70E740481C1C}">
                <a14:useLocalDpi xmlns:a14="http://schemas.microsoft.com/office/drawing/2010/main" val="0"/>
              </a:ext>
            </a:extLst>
          </a:blip>
          <a:srcRect t="-4642"/>
          <a:stretch/>
        </p:blipFill>
        <p:spPr>
          <a:xfrm>
            <a:off x="3032052" y="1318847"/>
            <a:ext cx="2852869" cy="2269817"/>
          </a:xfrm>
          <a:prstGeom prst="rect">
            <a:avLst/>
          </a:prstGeom>
        </p:spPr>
      </p:pic>
      <p:sp>
        <p:nvSpPr>
          <p:cNvPr id="12" name="TextBox 11">
            <a:extLst>
              <a:ext uri="{FF2B5EF4-FFF2-40B4-BE49-F238E27FC236}">
                <a16:creationId xmlns:a16="http://schemas.microsoft.com/office/drawing/2014/main" id="{B911C453-1B73-179F-C33F-04DCF4A1DC33}"/>
              </a:ext>
            </a:extLst>
          </p:cNvPr>
          <p:cNvSpPr txBox="1"/>
          <p:nvPr/>
        </p:nvSpPr>
        <p:spPr>
          <a:xfrm>
            <a:off x="3834408" y="3222395"/>
            <a:ext cx="1539890" cy="300082"/>
          </a:xfrm>
          <a:prstGeom prst="rect">
            <a:avLst/>
          </a:prstGeom>
          <a:noFill/>
        </p:spPr>
        <p:txBody>
          <a:bodyPr wrap="square" rtlCol="0">
            <a:spAutoFit/>
          </a:bodyPr>
          <a:lstStyle/>
          <a:p>
            <a:r>
              <a:rPr lang="en-US" sz="1350"/>
              <a:t>Nespelem, WA</a:t>
            </a:r>
          </a:p>
        </p:txBody>
      </p:sp>
      <p:pic>
        <p:nvPicPr>
          <p:cNvPr id="1026" name="Picture 2">
            <a:extLst>
              <a:ext uri="{FF2B5EF4-FFF2-40B4-BE49-F238E27FC236}">
                <a16:creationId xmlns:a16="http://schemas.microsoft.com/office/drawing/2014/main" id="{23A72CE8-258A-C236-CE2C-D18993716282}"/>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3164775" y="3673714"/>
            <a:ext cx="2680988" cy="223053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99B0C101-04CE-0CBF-F439-38BA9A67A3FD}"/>
              </a:ext>
            </a:extLst>
          </p:cNvPr>
          <p:cNvSpPr txBox="1"/>
          <p:nvPr/>
        </p:nvSpPr>
        <p:spPr>
          <a:xfrm>
            <a:off x="3585182" y="3851045"/>
            <a:ext cx="1539890" cy="300082"/>
          </a:xfrm>
          <a:prstGeom prst="rect">
            <a:avLst/>
          </a:prstGeom>
          <a:noFill/>
        </p:spPr>
        <p:txBody>
          <a:bodyPr wrap="square" rtlCol="0">
            <a:spAutoFit/>
          </a:bodyPr>
          <a:lstStyle/>
          <a:p>
            <a:r>
              <a:rPr lang="en-US" sz="1350"/>
              <a:t>Bickleton, WA</a:t>
            </a:r>
          </a:p>
        </p:txBody>
      </p:sp>
    </p:spTree>
    <p:extLst>
      <p:ext uri="{BB962C8B-B14F-4D97-AF65-F5344CB8AC3E}">
        <p14:creationId xmlns:p14="http://schemas.microsoft.com/office/powerpoint/2010/main" val="26136113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5BC7ADE-F2AE-6308-746F-4C4181089D7E}"/>
              </a:ext>
            </a:extLst>
          </p:cNvPr>
          <p:cNvSpPr>
            <a:spLocks noGrp="1"/>
          </p:cNvSpPr>
          <p:nvPr>
            <p:ph type="ftr" sz="quarter" idx="4294967295"/>
          </p:nvPr>
        </p:nvSpPr>
        <p:spPr>
          <a:xfrm>
            <a:off x="8928847" y="6440801"/>
            <a:ext cx="2910636" cy="215444"/>
          </a:xfrm>
          <a:prstGeom prst="rect">
            <a:avLst/>
          </a:prstGeom>
        </p:spPr>
        <p:txBody>
          <a:bodyPr vert="horz" wrap="square" lIns="91440" tIns="45720" rIns="91440" bIns="45720" rtlCol="0" anchor="ctr">
            <a:spAutoFit/>
          </a:bodyPr>
          <a:lstStyle>
            <a:defPPr>
              <a:defRPr lang="en-US"/>
            </a:defPPr>
            <a:lvl1pPr marL="0" algn="r" defTabSz="914400" rtl="0" eaLnBrk="1" latinLnBrk="0" hangingPunct="1">
              <a:defRPr sz="800" kern="1200">
                <a:solidFill>
                  <a:schemeClr val="bg1"/>
                </a:solidFill>
                <a:latin typeface="Helvetica Neue" panose="02000503000000020004" pitchFamily="2" charset="0"/>
                <a:ea typeface="Helvetica Neue" panose="02000503000000020004" pitchFamily="2" charset="0"/>
                <a:cs typeface="Helvetica Neue" panose="02000503000000020004"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62CA6B9-226A-904F-ABA9-AEC1E5CFF750}" type="slidenum">
              <a:rPr lang="en-US" smtClean="0"/>
              <a:pPr/>
              <a:t>28</a:t>
            </a:fld>
            <a:endParaRPr lang="en-US"/>
          </a:p>
        </p:txBody>
      </p:sp>
    </p:spTree>
    <p:extLst>
      <p:ext uri="{BB962C8B-B14F-4D97-AF65-F5344CB8AC3E}">
        <p14:creationId xmlns:p14="http://schemas.microsoft.com/office/powerpoint/2010/main" val="20363157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A921A-D193-45CD-B82D-E00AD06A1FA0}"/>
              </a:ext>
            </a:extLst>
          </p:cNvPr>
          <p:cNvSpPr>
            <a:spLocks noGrp="1"/>
          </p:cNvSpPr>
          <p:nvPr>
            <p:ph type="title"/>
          </p:nvPr>
        </p:nvSpPr>
        <p:spPr/>
        <p:txBody>
          <a:bodyPr/>
          <a:lstStyle/>
          <a:p>
            <a:r>
              <a:rPr lang="en-US" sz="3200">
                <a:latin typeface="+mn-lt"/>
              </a:rPr>
              <a:t>Carrier Updates</a:t>
            </a:r>
          </a:p>
        </p:txBody>
      </p:sp>
      <p:sp>
        <p:nvSpPr>
          <p:cNvPr id="3" name="Content Placeholder 2">
            <a:extLst>
              <a:ext uri="{FF2B5EF4-FFF2-40B4-BE49-F238E27FC236}">
                <a16:creationId xmlns:a16="http://schemas.microsoft.com/office/drawing/2014/main" id="{12B8A2B1-3DD5-4E8F-8CF2-5BDE5074D6F4}"/>
              </a:ext>
            </a:extLst>
          </p:cNvPr>
          <p:cNvSpPr>
            <a:spLocks noGrp="1"/>
          </p:cNvSpPr>
          <p:nvPr>
            <p:ph idx="1"/>
          </p:nvPr>
        </p:nvSpPr>
        <p:spPr/>
        <p:txBody>
          <a:bodyPr>
            <a:normAutofit/>
          </a:bodyPr>
          <a:lstStyle/>
          <a:p>
            <a:pPr>
              <a:lnSpc>
                <a:spcPct val="150000"/>
              </a:lnSpc>
            </a:pPr>
            <a:r>
              <a:rPr lang="en-US" sz="2800"/>
              <a:t>Armada</a:t>
            </a:r>
          </a:p>
          <a:p>
            <a:pPr>
              <a:lnSpc>
                <a:spcPct val="150000"/>
              </a:lnSpc>
            </a:pPr>
            <a:r>
              <a:rPr lang="en-US" sz="2800"/>
              <a:t>FirstNet</a:t>
            </a:r>
          </a:p>
          <a:p>
            <a:pPr>
              <a:lnSpc>
                <a:spcPct val="150000"/>
              </a:lnSpc>
            </a:pPr>
            <a:r>
              <a:rPr lang="en-US" sz="2800"/>
              <a:t>Verizon</a:t>
            </a:r>
          </a:p>
          <a:p>
            <a:pPr>
              <a:lnSpc>
                <a:spcPct val="150000"/>
              </a:lnSpc>
            </a:pPr>
            <a:r>
              <a:rPr lang="en-US" sz="2800"/>
              <a:t>T-Mobile</a:t>
            </a:r>
          </a:p>
        </p:txBody>
      </p:sp>
      <p:sp>
        <p:nvSpPr>
          <p:cNvPr id="5" name="Slide Number Placeholder 4">
            <a:extLst>
              <a:ext uri="{FF2B5EF4-FFF2-40B4-BE49-F238E27FC236}">
                <a16:creationId xmlns:a16="http://schemas.microsoft.com/office/drawing/2014/main" id="{F1BAD646-CBB2-43E3-AC9B-6E5DDEE4F2C0}"/>
              </a:ext>
            </a:extLst>
          </p:cNvPr>
          <p:cNvSpPr>
            <a:spLocks noGrp="1"/>
          </p:cNvSpPr>
          <p:nvPr>
            <p:ph type="sldNum" sz="quarter" idx="12"/>
          </p:nvPr>
        </p:nvSpPr>
        <p:spPr/>
        <p:txBody>
          <a:bodyPr/>
          <a:lstStyle/>
          <a:p>
            <a:pPr defTabSz="685800">
              <a:defRPr/>
            </a:pPr>
            <a:fld id="{C4F7C31F-338B-4F06-B2F6-A8598BBF55E6}" type="slidenum">
              <a:rPr lang="en-US" sz="1350" kern="0" smtClean="0">
                <a:solidFill>
                  <a:sysClr val="windowText" lastClr="000000"/>
                </a:solidFill>
              </a:rPr>
              <a:pPr defTabSz="685800">
                <a:defRPr/>
              </a:pPr>
              <a:t>29</a:t>
            </a:fld>
            <a:endParaRPr lang="en-US" sz="1350" kern="0">
              <a:solidFill>
                <a:sysClr val="windowText" lastClr="000000"/>
              </a:solidFill>
            </a:endParaRPr>
          </a:p>
        </p:txBody>
      </p:sp>
    </p:spTree>
    <p:extLst>
      <p:ext uri="{BB962C8B-B14F-4D97-AF65-F5344CB8AC3E}">
        <p14:creationId xmlns:p14="http://schemas.microsoft.com/office/powerpoint/2010/main" val="2209683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B80ECCD-5121-B10F-FBA5-2A938A68033D}"/>
              </a:ext>
            </a:extLst>
          </p:cNvPr>
          <p:cNvSpPr>
            <a:spLocks noGrp="1"/>
          </p:cNvSpPr>
          <p:nvPr>
            <p:ph type="sldNum" sz="quarter" idx="10"/>
          </p:nvPr>
        </p:nvSpPr>
        <p:spPr/>
        <p:txBody>
          <a:bodyPr/>
          <a:lstStyle/>
          <a:p>
            <a:fld id="{41A437F0-1C7D-42E9-B30E-7C0BBC42B5C2}" type="slidenum">
              <a:rPr lang="en-US" smtClean="0"/>
              <a:t>3</a:t>
            </a:fld>
            <a:endParaRPr lang="en-US"/>
          </a:p>
        </p:txBody>
      </p:sp>
      <p:sp>
        <p:nvSpPr>
          <p:cNvPr id="6" name="Title 4">
            <a:extLst>
              <a:ext uri="{FF2B5EF4-FFF2-40B4-BE49-F238E27FC236}">
                <a16:creationId xmlns:a16="http://schemas.microsoft.com/office/drawing/2014/main" id="{99B26D19-0196-63A0-2F1F-FBF082F1B4F9}"/>
              </a:ext>
            </a:extLst>
          </p:cNvPr>
          <p:cNvSpPr txBox="1">
            <a:spLocks/>
          </p:cNvSpPr>
          <p:nvPr/>
        </p:nvSpPr>
        <p:spPr>
          <a:xfrm>
            <a:off x="230933" y="1313774"/>
            <a:ext cx="4281784" cy="1212152"/>
          </a:xfrm>
          <a:prstGeom prst="rect">
            <a:avLst/>
          </a:prstGeom>
        </p:spPr>
        <p:txBody>
          <a:bodyPr vert="horz" lIns="68580" tIns="34290" rIns="68580" bIns="34290" rtlCol="0" anchor="b">
            <a:normAutofit/>
          </a:bodyPr>
          <a:lstStyle>
            <a:lvl1pPr algn="l" defTabSz="914400" rtl="0" eaLnBrk="1" latinLnBrk="0" hangingPunct="1">
              <a:lnSpc>
                <a:spcPct val="113000"/>
              </a:lnSpc>
              <a:spcBef>
                <a:spcPct val="0"/>
              </a:spcBef>
              <a:spcAft>
                <a:spcPts val="600"/>
              </a:spcAft>
              <a:buNone/>
              <a:defRPr sz="3200" kern="1200">
                <a:solidFill>
                  <a:schemeClr val="tx1"/>
                </a:solidFill>
                <a:latin typeface="Avenir Next LT Pro Demi" panose="020B0704020202020204" pitchFamily="34" charset="0"/>
                <a:ea typeface="+mj-ea"/>
                <a:cs typeface="+mj-cs"/>
              </a:defRPr>
            </a:lvl1pPr>
          </a:lstStyle>
          <a:p>
            <a:pPr>
              <a:lnSpc>
                <a:spcPct val="90000"/>
              </a:lnSpc>
            </a:pPr>
            <a:r>
              <a:rPr lang="en-US" sz="2700" b="1" err="1">
                <a:latin typeface="Arial"/>
                <a:cs typeface="Arial"/>
              </a:rPr>
              <a:t>WaTech</a:t>
            </a:r>
            <a:r>
              <a:rPr lang="en-US" sz="2700" b="1">
                <a:latin typeface="Arial"/>
                <a:cs typeface="Arial"/>
              </a:rPr>
              <a:t> Outreach Efforts</a:t>
            </a:r>
          </a:p>
        </p:txBody>
      </p:sp>
      <p:sp>
        <p:nvSpPr>
          <p:cNvPr id="7" name="Content Placeholder 5">
            <a:extLst>
              <a:ext uri="{FF2B5EF4-FFF2-40B4-BE49-F238E27FC236}">
                <a16:creationId xmlns:a16="http://schemas.microsoft.com/office/drawing/2014/main" id="{D1AC1649-93A1-CD1B-C334-B6C851E2BA56}"/>
              </a:ext>
            </a:extLst>
          </p:cNvPr>
          <p:cNvSpPr txBox="1">
            <a:spLocks/>
          </p:cNvSpPr>
          <p:nvPr/>
        </p:nvSpPr>
        <p:spPr>
          <a:xfrm>
            <a:off x="657520" y="2757357"/>
            <a:ext cx="3448310" cy="2585874"/>
          </a:xfrm>
          <a:prstGeom prst="rect">
            <a:avLst/>
          </a:prstGeom>
        </p:spPr>
        <p:txBody>
          <a:bodyPr vert="horz" lIns="68580" tIns="34290" rIns="68580" bIns="34290" rtlCol="0" anchor="t">
            <a:normAutofit lnSpcReduction="10000"/>
          </a:bodyPr>
          <a:lstStyle>
            <a:lvl1pPr marL="228600" indent="-228600" algn="l" defTabSz="914400" rtl="0" eaLnBrk="1" latinLnBrk="0" hangingPunct="1">
              <a:lnSpc>
                <a:spcPct val="114000"/>
              </a:lnSpc>
              <a:spcBef>
                <a:spcPts val="1000"/>
              </a:spcBef>
              <a:spcAft>
                <a:spcPts val="600"/>
              </a:spcAft>
              <a:buFont typeface="Arial" panose="020B0604020202020204" pitchFamily="34" charset="0"/>
              <a:buChar char="•"/>
              <a:defRPr sz="2800" kern="1200">
                <a:solidFill>
                  <a:schemeClr val="accent6">
                    <a:lumMod val="50000"/>
                  </a:schemeClr>
                </a:solidFill>
                <a:latin typeface="Avenir Next LT Pro" panose="020B0504020202020204" pitchFamily="34" charset="0"/>
                <a:ea typeface="+mn-ea"/>
                <a:cs typeface="+mn-cs"/>
              </a:defRPr>
            </a:lvl1pPr>
            <a:lvl2pPr marL="685800" indent="-228600" algn="l" defTabSz="914400" rtl="0" eaLnBrk="1" latinLnBrk="0" hangingPunct="1">
              <a:lnSpc>
                <a:spcPct val="114000"/>
              </a:lnSpc>
              <a:spcBef>
                <a:spcPts val="500"/>
              </a:spcBef>
              <a:spcAft>
                <a:spcPts val="600"/>
              </a:spcAft>
              <a:buFont typeface="Arial" panose="020B0604020202020204" pitchFamily="34" charset="0"/>
              <a:buChar char="•"/>
              <a:defRPr sz="2400" kern="1200">
                <a:solidFill>
                  <a:schemeClr val="accent6">
                    <a:lumMod val="50000"/>
                  </a:schemeClr>
                </a:solidFill>
                <a:latin typeface="Avenir Next LT Pro" panose="020B0504020202020204" pitchFamily="34" charset="0"/>
                <a:ea typeface="+mn-ea"/>
                <a:cs typeface="+mn-cs"/>
              </a:defRPr>
            </a:lvl2pPr>
            <a:lvl3pPr marL="1143000" indent="-228600" algn="l" defTabSz="914400" rtl="0" eaLnBrk="1" latinLnBrk="0" hangingPunct="1">
              <a:lnSpc>
                <a:spcPct val="114000"/>
              </a:lnSpc>
              <a:spcBef>
                <a:spcPts val="500"/>
              </a:spcBef>
              <a:spcAft>
                <a:spcPts val="600"/>
              </a:spcAft>
              <a:buFont typeface="Arial" panose="020B0604020202020204" pitchFamily="34" charset="0"/>
              <a:buChar char="•"/>
              <a:defRPr sz="2000" kern="1200">
                <a:solidFill>
                  <a:schemeClr val="accent6">
                    <a:lumMod val="50000"/>
                  </a:schemeClr>
                </a:solidFill>
                <a:latin typeface="Avenir Next LT Pro" panose="020B0504020202020204" pitchFamily="34" charset="0"/>
                <a:ea typeface="+mn-ea"/>
                <a:cs typeface="+mn-cs"/>
              </a:defRPr>
            </a:lvl3pPr>
            <a:lvl4pPr marL="1600200" indent="-228600" algn="l" defTabSz="914400" rtl="0" eaLnBrk="1" latinLnBrk="0" hangingPunct="1">
              <a:lnSpc>
                <a:spcPct val="114000"/>
              </a:lnSpc>
              <a:spcBef>
                <a:spcPts val="500"/>
              </a:spcBef>
              <a:spcAft>
                <a:spcPts val="600"/>
              </a:spcAft>
              <a:buFont typeface="Arial" panose="020B0604020202020204" pitchFamily="34" charset="0"/>
              <a:buChar char="•"/>
              <a:defRPr sz="1800" kern="1200">
                <a:solidFill>
                  <a:schemeClr val="accent6">
                    <a:lumMod val="50000"/>
                  </a:schemeClr>
                </a:solidFill>
                <a:latin typeface="Avenir Next LT Pro" panose="020B0504020202020204" pitchFamily="34" charset="0"/>
                <a:ea typeface="+mn-ea"/>
                <a:cs typeface="+mn-cs"/>
              </a:defRPr>
            </a:lvl4pPr>
            <a:lvl5pPr marL="2057400" indent="-228600" algn="l" defTabSz="914400" rtl="0" eaLnBrk="1" latinLnBrk="0" hangingPunct="1">
              <a:lnSpc>
                <a:spcPct val="114000"/>
              </a:lnSpc>
              <a:spcBef>
                <a:spcPts val="500"/>
              </a:spcBef>
              <a:spcAft>
                <a:spcPts val="600"/>
              </a:spcAft>
              <a:buFont typeface="Arial" panose="020B0604020202020204" pitchFamily="34" charset="0"/>
              <a:buChar char="•"/>
              <a:defRPr sz="1800" kern="1200">
                <a:solidFill>
                  <a:schemeClr val="accent6">
                    <a:lumMod val="50000"/>
                  </a:schemeClr>
                </a:solidFill>
                <a:latin typeface="Avenir Next LT Pro" panose="020B05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pPr>
            <a:r>
              <a:rPr lang="en-US" sz="1800" b="1">
                <a:solidFill>
                  <a:schemeClr val="tx1"/>
                </a:solidFill>
                <a:latin typeface="+mn-lt"/>
              </a:rPr>
              <a:t>Why?</a:t>
            </a:r>
            <a:endParaRPr lang="en-US" sz="1800" b="1">
              <a:solidFill>
                <a:schemeClr val="tx1"/>
              </a:solidFill>
              <a:latin typeface="+mn-lt"/>
              <a:cs typeface="Arial"/>
            </a:endParaRPr>
          </a:p>
          <a:p>
            <a:pPr lvl="1">
              <a:lnSpc>
                <a:spcPct val="90000"/>
              </a:lnSpc>
            </a:pPr>
            <a:r>
              <a:rPr lang="en-US" sz="1800" b="1">
                <a:solidFill>
                  <a:schemeClr val="tx1"/>
                </a:solidFill>
                <a:latin typeface="+mn-lt"/>
              </a:rPr>
              <a:t>Proactive</a:t>
            </a:r>
            <a:endParaRPr lang="en-US" sz="1800" b="1">
              <a:solidFill>
                <a:schemeClr val="tx1"/>
              </a:solidFill>
              <a:latin typeface="+mn-lt"/>
              <a:cs typeface="Arial"/>
            </a:endParaRPr>
          </a:p>
          <a:p>
            <a:pPr lvl="1">
              <a:lnSpc>
                <a:spcPct val="90000"/>
              </a:lnSpc>
            </a:pPr>
            <a:r>
              <a:rPr lang="en-US" sz="1800" b="1">
                <a:solidFill>
                  <a:schemeClr val="tx1"/>
                </a:solidFill>
                <a:latin typeface="+mn-lt"/>
              </a:rPr>
              <a:t>Educate</a:t>
            </a:r>
            <a:endParaRPr lang="en-US" sz="1800" b="1">
              <a:solidFill>
                <a:schemeClr val="tx1"/>
              </a:solidFill>
              <a:latin typeface="+mn-lt"/>
              <a:cs typeface="Arial"/>
            </a:endParaRPr>
          </a:p>
          <a:p>
            <a:pPr lvl="1">
              <a:lnSpc>
                <a:spcPct val="90000"/>
              </a:lnSpc>
            </a:pPr>
            <a:r>
              <a:rPr lang="en-US" sz="1800" b="1">
                <a:solidFill>
                  <a:schemeClr val="tx1"/>
                </a:solidFill>
                <a:latin typeface="+mn-lt"/>
              </a:rPr>
              <a:t>Build trust</a:t>
            </a:r>
            <a:endParaRPr lang="en-US" sz="1800" b="1">
              <a:solidFill>
                <a:schemeClr val="tx1"/>
              </a:solidFill>
              <a:latin typeface="+mn-lt"/>
              <a:cs typeface="Arial"/>
            </a:endParaRPr>
          </a:p>
          <a:p>
            <a:pPr>
              <a:lnSpc>
                <a:spcPct val="90000"/>
              </a:lnSpc>
            </a:pPr>
            <a:r>
              <a:rPr lang="en-US" sz="1800" b="1">
                <a:solidFill>
                  <a:schemeClr val="tx1"/>
                </a:solidFill>
                <a:latin typeface="+mn-lt"/>
              </a:rPr>
              <a:t>What is </a:t>
            </a:r>
            <a:r>
              <a:rPr lang="en-US" sz="1800" b="1" err="1">
                <a:solidFill>
                  <a:schemeClr val="tx1"/>
                </a:solidFill>
                <a:latin typeface="+mn-lt"/>
              </a:rPr>
              <a:t>WaTech</a:t>
            </a:r>
            <a:r>
              <a:rPr lang="en-US" sz="1800" b="1">
                <a:solidFill>
                  <a:schemeClr val="tx1"/>
                </a:solidFill>
                <a:latin typeface="+mn-lt"/>
              </a:rPr>
              <a:t> doing?</a:t>
            </a:r>
            <a:endParaRPr lang="en-US" sz="1800" b="1">
              <a:solidFill>
                <a:schemeClr val="tx1"/>
              </a:solidFill>
              <a:latin typeface="+mn-lt"/>
              <a:cs typeface="Arial"/>
            </a:endParaRPr>
          </a:p>
          <a:p>
            <a:pPr lvl="1">
              <a:lnSpc>
                <a:spcPct val="90000"/>
              </a:lnSpc>
            </a:pPr>
            <a:r>
              <a:rPr lang="en-US" sz="1800" b="1">
                <a:solidFill>
                  <a:schemeClr val="tx1"/>
                </a:solidFill>
                <a:latin typeface="+mn-lt"/>
              </a:rPr>
              <a:t>Staff briefings</a:t>
            </a:r>
            <a:endParaRPr lang="en-US" sz="1800" b="1">
              <a:solidFill>
                <a:schemeClr val="tx1"/>
              </a:solidFill>
              <a:latin typeface="+mn-lt"/>
              <a:cs typeface="Arial"/>
            </a:endParaRPr>
          </a:p>
          <a:p>
            <a:pPr lvl="1">
              <a:lnSpc>
                <a:spcPct val="90000"/>
              </a:lnSpc>
            </a:pPr>
            <a:r>
              <a:rPr lang="en-US" sz="1800" b="1">
                <a:solidFill>
                  <a:schemeClr val="tx1"/>
                </a:solidFill>
                <a:latin typeface="+mn-lt"/>
              </a:rPr>
              <a:t>Educational materials</a:t>
            </a:r>
            <a:endParaRPr lang="en-US" sz="1800" b="1">
              <a:solidFill>
                <a:schemeClr val="tx1"/>
              </a:solidFill>
              <a:latin typeface="+mn-lt"/>
              <a:cs typeface="Arial"/>
            </a:endParaRPr>
          </a:p>
        </p:txBody>
      </p:sp>
      <p:pic>
        <p:nvPicPr>
          <p:cNvPr id="8" name="Picture Placeholder 7">
            <a:extLst>
              <a:ext uri="{FF2B5EF4-FFF2-40B4-BE49-F238E27FC236}">
                <a16:creationId xmlns:a16="http://schemas.microsoft.com/office/drawing/2014/main" id="{92403D6A-047A-D197-BB5E-88CE021B306B}"/>
              </a:ext>
            </a:extLst>
          </p:cNvPr>
          <p:cNvPicPr>
            <a:picLocks noGrp="1" noChangeAspect="1"/>
          </p:cNvPicPr>
          <p:nvPr>
            <p:ph type="pic" sz="quarter" idx="11"/>
          </p:nvPr>
        </p:nvPicPr>
        <p:blipFill>
          <a:blip r:embed="rId3"/>
          <a:srcRect l="21643" r="21643"/>
          <a:stretch/>
        </p:blipFill>
        <p:spPr>
          <a:xfrm>
            <a:off x="4657469" y="1507548"/>
            <a:ext cx="3818361" cy="3786593"/>
          </a:xfrm>
          <a:prstGeom prst="rect">
            <a:avLst/>
          </a:prstGeom>
        </p:spPr>
      </p:pic>
    </p:spTree>
    <p:extLst>
      <p:ext uri="{BB962C8B-B14F-4D97-AF65-F5344CB8AC3E}">
        <p14:creationId xmlns:p14="http://schemas.microsoft.com/office/powerpoint/2010/main" val="25610038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A921A-D193-45CD-B82D-E00AD06A1FA0}"/>
              </a:ext>
            </a:extLst>
          </p:cNvPr>
          <p:cNvSpPr>
            <a:spLocks noGrp="1"/>
          </p:cNvSpPr>
          <p:nvPr>
            <p:ph type="title"/>
          </p:nvPr>
        </p:nvSpPr>
        <p:spPr>
          <a:xfrm>
            <a:off x="628650" y="1608550"/>
            <a:ext cx="7886700" cy="622301"/>
          </a:xfrm>
        </p:spPr>
        <p:txBody>
          <a:bodyPr/>
          <a:lstStyle/>
          <a:p>
            <a:r>
              <a:rPr lang="en-US" sz="3200">
                <a:latin typeface="+mn-lt"/>
              </a:rPr>
              <a:t>Good Of The Order</a:t>
            </a:r>
          </a:p>
        </p:txBody>
      </p:sp>
      <p:sp>
        <p:nvSpPr>
          <p:cNvPr id="5" name="Slide Number Placeholder 4">
            <a:extLst>
              <a:ext uri="{FF2B5EF4-FFF2-40B4-BE49-F238E27FC236}">
                <a16:creationId xmlns:a16="http://schemas.microsoft.com/office/drawing/2014/main" id="{F1BAD646-CBB2-43E3-AC9B-6E5DDEE4F2C0}"/>
              </a:ext>
            </a:extLst>
          </p:cNvPr>
          <p:cNvSpPr>
            <a:spLocks noGrp="1"/>
          </p:cNvSpPr>
          <p:nvPr>
            <p:ph type="sldNum" sz="quarter" idx="12"/>
          </p:nvPr>
        </p:nvSpPr>
        <p:spPr/>
        <p:txBody>
          <a:bodyPr/>
          <a:lstStyle/>
          <a:p>
            <a:pPr defTabSz="685800">
              <a:defRPr/>
            </a:pPr>
            <a:fld id="{C4F7C31F-338B-4F06-B2F6-A8598BBF55E6}" type="slidenum">
              <a:rPr lang="en-US" sz="1350" kern="0" smtClean="0">
                <a:solidFill>
                  <a:sysClr val="windowText" lastClr="000000"/>
                </a:solidFill>
              </a:rPr>
              <a:pPr defTabSz="685800">
                <a:defRPr/>
              </a:pPr>
              <a:t>30</a:t>
            </a:fld>
            <a:endParaRPr lang="en-US" sz="1350" kern="0">
              <a:solidFill>
                <a:sysClr val="windowText" lastClr="000000"/>
              </a:solidFill>
            </a:endParaRPr>
          </a:p>
        </p:txBody>
      </p:sp>
      <p:sp>
        <p:nvSpPr>
          <p:cNvPr id="9" name="Title 1">
            <a:extLst>
              <a:ext uri="{FF2B5EF4-FFF2-40B4-BE49-F238E27FC236}">
                <a16:creationId xmlns:a16="http://schemas.microsoft.com/office/drawing/2014/main" id="{AA8BDF3E-7344-A14A-B2F1-EE0EF98A8650}"/>
              </a:ext>
            </a:extLst>
          </p:cNvPr>
          <p:cNvSpPr txBox="1">
            <a:spLocks/>
          </p:cNvSpPr>
          <p:nvPr/>
        </p:nvSpPr>
        <p:spPr>
          <a:xfrm>
            <a:off x="628650" y="3117849"/>
            <a:ext cx="7886700" cy="622301"/>
          </a:xfrm>
          <a:prstGeom prst="rect">
            <a:avLst/>
          </a:prstGeom>
        </p:spPr>
        <p:txBody>
          <a:bodyPr vert="horz" lIns="91440" tIns="45720" rIns="91440" bIns="45720" rtlCol="0" anchor="ctr">
            <a:noAutofit/>
          </a:bodyPr>
          <a:lstStyle>
            <a:lvl1pPr algn="ctr" defTabSz="685800" rtl="0" eaLnBrk="1" latinLnBrk="0" hangingPunct="1">
              <a:lnSpc>
                <a:spcPct val="90000"/>
              </a:lnSpc>
              <a:spcBef>
                <a:spcPct val="0"/>
              </a:spcBef>
              <a:buNone/>
              <a:defRPr sz="3000" b="1" kern="1200">
                <a:solidFill>
                  <a:schemeClr val="tx1"/>
                </a:solidFill>
                <a:latin typeface="Arial" panose="020B0604020202020204" pitchFamily="34" charset="0"/>
                <a:ea typeface="+mj-ea"/>
                <a:cs typeface="Arial" panose="020B0604020202020204" pitchFamily="34" charset="0"/>
              </a:defRPr>
            </a:lvl1pPr>
          </a:lstStyle>
          <a:p>
            <a:r>
              <a:rPr lang="en-US" sz="3200">
                <a:latin typeface="+mn-lt"/>
              </a:rPr>
              <a:t>Public Comment</a:t>
            </a:r>
          </a:p>
        </p:txBody>
      </p:sp>
    </p:spTree>
    <p:extLst>
      <p:ext uri="{BB962C8B-B14F-4D97-AF65-F5344CB8AC3E}">
        <p14:creationId xmlns:p14="http://schemas.microsoft.com/office/powerpoint/2010/main" val="31726473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A921A-D193-45CD-B82D-E00AD06A1FA0}"/>
              </a:ext>
            </a:extLst>
          </p:cNvPr>
          <p:cNvSpPr>
            <a:spLocks noGrp="1"/>
          </p:cNvSpPr>
          <p:nvPr>
            <p:ph type="title"/>
          </p:nvPr>
        </p:nvSpPr>
        <p:spPr>
          <a:xfrm>
            <a:off x="628650" y="1295400"/>
            <a:ext cx="7886700" cy="622301"/>
          </a:xfrm>
        </p:spPr>
        <p:txBody>
          <a:bodyPr/>
          <a:lstStyle/>
          <a:p>
            <a:r>
              <a:rPr lang="en-US" sz="3200">
                <a:latin typeface="+mn-lt"/>
              </a:rPr>
              <a:t>Adjournment</a:t>
            </a:r>
          </a:p>
        </p:txBody>
      </p:sp>
      <p:sp>
        <p:nvSpPr>
          <p:cNvPr id="3" name="Content Placeholder 2">
            <a:extLst>
              <a:ext uri="{FF2B5EF4-FFF2-40B4-BE49-F238E27FC236}">
                <a16:creationId xmlns:a16="http://schemas.microsoft.com/office/drawing/2014/main" id="{12B8A2B1-3DD5-4E8F-8CF2-5BDE5074D6F4}"/>
              </a:ext>
            </a:extLst>
          </p:cNvPr>
          <p:cNvSpPr>
            <a:spLocks noGrp="1"/>
          </p:cNvSpPr>
          <p:nvPr>
            <p:ph idx="1"/>
          </p:nvPr>
        </p:nvSpPr>
        <p:spPr/>
        <p:txBody>
          <a:bodyPr>
            <a:normAutofit/>
          </a:bodyPr>
          <a:lstStyle/>
          <a:p>
            <a:pPr marL="0" indent="0">
              <a:buNone/>
            </a:pPr>
            <a:endParaRPr lang="en-US" sz="2800"/>
          </a:p>
          <a:p>
            <a:pPr marL="0" indent="0">
              <a:buNone/>
            </a:pPr>
            <a:r>
              <a:rPr lang="en-US" sz="2800"/>
              <a:t>Next Meeting: 8OCT24 0900 </a:t>
            </a:r>
          </a:p>
          <a:p>
            <a:pPr marL="0" indent="0">
              <a:buNone/>
            </a:pPr>
            <a:endParaRPr lang="en-US" sz="2800"/>
          </a:p>
          <a:p>
            <a:pPr marL="0" indent="0">
              <a:buNone/>
            </a:pPr>
            <a:endParaRPr lang="en-US" sz="2800"/>
          </a:p>
          <a:p>
            <a:pPr marL="0" indent="0">
              <a:buNone/>
            </a:pPr>
            <a:r>
              <a:rPr lang="en-US" sz="2800"/>
              <a:t>Have a great day!</a:t>
            </a:r>
          </a:p>
        </p:txBody>
      </p:sp>
      <p:sp>
        <p:nvSpPr>
          <p:cNvPr id="5" name="Slide Number Placeholder 4">
            <a:extLst>
              <a:ext uri="{FF2B5EF4-FFF2-40B4-BE49-F238E27FC236}">
                <a16:creationId xmlns:a16="http://schemas.microsoft.com/office/drawing/2014/main" id="{F1BAD646-CBB2-43E3-AC9B-6E5DDEE4F2C0}"/>
              </a:ext>
            </a:extLst>
          </p:cNvPr>
          <p:cNvSpPr>
            <a:spLocks noGrp="1"/>
          </p:cNvSpPr>
          <p:nvPr>
            <p:ph type="sldNum" sz="quarter" idx="12"/>
          </p:nvPr>
        </p:nvSpPr>
        <p:spPr/>
        <p:txBody>
          <a:bodyPr/>
          <a:lstStyle/>
          <a:p>
            <a:pPr defTabSz="685800">
              <a:defRPr/>
            </a:pPr>
            <a:fld id="{C4F7C31F-338B-4F06-B2F6-A8598BBF55E6}" type="slidenum">
              <a:rPr lang="en-US" sz="1350" kern="0" smtClean="0">
                <a:solidFill>
                  <a:sysClr val="windowText" lastClr="000000"/>
                </a:solidFill>
              </a:rPr>
              <a:pPr defTabSz="685800">
                <a:defRPr/>
              </a:pPr>
              <a:t>31</a:t>
            </a:fld>
            <a:endParaRPr lang="en-US" sz="1350" kern="0">
              <a:solidFill>
                <a:sysClr val="windowText" lastClr="000000"/>
              </a:solidFill>
            </a:endParaRPr>
          </a:p>
        </p:txBody>
      </p:sp>
    </p:spTree>
    <p:extLst>
      <p:ext uri="{BB962C8B-B14F-4D97-AF65-F5344CB8AC3E}">
        <p14:creationId xmlns:p14="http://schemas.microsoft.com/office/powerpoint/2010/main" val="13626790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9FA4BC1F-7902-1993-F338-357D7232B694}"/>
              </a:ext>
            </a:extLst>
          </p:cNvPr>
          <p:cNvSpPr>
            <a:spLocks noGrp="1"/>
          </p:cNvSpPr>
          <p:nvPr>
            <p:ph sz="half" idx="1"/>
          </p:nvPr>
        </p:nvSpPr>
        <p:spPr/>
        <p:txBody>
          <a:bodyPr vert="horz" lIns="68580" tIns="34290" rIns="68580" bIns="34290" rtlCol="0" anchor="t">
            <a:normAutofit/>
          </a:bodyPr>
          <a:lstStyle/>
          <a:p>
            <a:r>
              <a:rPr lang="en-US" sz="1800">
                <a:solidFill>
                  <a:schemeClr val="tx1"/>
                </a:solidFill>
                <a:latin typeface="Arial"/>
                <a:cs typeface="Arial"/>
              </a:rPr>
              <a:t>Identify goals.</a:t>
            </a:r>
          </a:p>
          <a:p>
            <a:r>
              <a:rPr lang="en-US" sz="1800">
                <a:solidFill>
                  <a:schemeClr val="tx1"/>
                </a:solidFill>
                <a:latin typeface="Arial"/>
                <a:cs typeface="Arial"/>
              </a:rPr>
              <a:t>Who is your audience?</a:t>
            </a:r>
          </a:p>
          <a:p>
            <a:r>
              <a:rPr lang="en-US" sz="1800">
                <a:solidFill>
                  <a:schemeClr val="tx1"/>
                </a:solidFill>
                <a:latin typeface="Arial"/>
                <a:cs typeface="Arial"/>
              </a:rPr>
              <a:t>Plain talk as much as possible.</a:t>
            </a:r>
          </a:p>
          <a:p>
            <a:r>
              <a:rPr lang="en-US" sz="1800">
                <a:solidFill>
                  <a:schemeClr val="tx1"/>
                </a:solidFill>
                <a:latin typeface="Arial"/>
                <a:cs typeface="Arial"/>
              </a:rPr>
              <a:t>Provide real world examples!</a:t>
            </a:r>
          </a:p>
          <a:p>
            <a:r>
              <a:rPr lang="en-US" sz="1800">
                <a:solidFill>
                  <a:schemeClr val="tx1"/>
                </a:solidFill>
                <a:latin typeface="Arial"/>
                <a:cs typeface="Arial"/>
              </a:rPr>
              <a:t>Internal communication is key.</a:t>
            </a:r>
          </a:p>
          <a:p>
            <a:endParaRPr lang="en-US"/>
          </a:p>
          <a:p>
            <a:endParaRPr lang="en-US"/>
          </a:p>
        </p:txBody>
      </p:sp>
      <p:sp>
        <p:nvSpPr>
          <p:cNvPr id="5" name="Title 4">
            <a:extLst>
              <a:ext uri="{FF2B5EF4-FFF2-40B4-BE49-F238E27FC236}">
                <a16:creationId xmlns:a16="http://schemas.microsoft.com/office/drawing/2014/main" id="{5ACEEA26-82A5-650B-BC0D-3B2F228AAE96}"/>
              </a:ext>
            </a:extLst>
          </p:cNvPr>
          <p:cNvSpPr>
            <a:spLocks noGrp="1"/>
          </p:cNvSpPr>
          <p:nvPr>
            <p:ph type="title"/>
          </p:nvPr>
        </p:nvSpPr>
        <p:spPr/>
        <p:txBody>
          <a:bodyPr>
            <a:normAutofit/>
          </a:bodyPr>
          <a:lstStyle/>
          <a:p>
            <a:r>
              <a:rPr lang="en-US" sz="2700">
                <a:latin typeface="Arial"/>
                <a:cs typeface="Arial"/>
              </a:rPr>
              <a:t>Things to keep in mind:</a:t>
            </a:r>
          </a:p>
        </p:txBody>
      </p:sp>
      <p:sp>
        <p:nvSpPr>
          <p:cNvPr id="2" name="Slide Number Placeholder 1">
            <a:extLst>
              <a:ext uri="{FF2B5EF4-FFF2-40B4-BE49-F238E27FC236}">
                <a16:creationId xmlns:a16="http://schemas.microsoft.com/office/drawing/2014/main" id="{682E1977-5A34-5DA1-E2C2-61348B801E1D}"/>
              </a:ext>
            </a:extLst>
          </p:cNvPr>
          <p:cNvSpPr>
            <a:spLocks noGrp="1"/>
          </p:cNvSpPr>
          <p:nvPr>
            <p:ph type="sldNum" sz="quarter" idx="10"/>
          </p:nvPr>
        </p:nvSpPr>
        <p:spPr/>
        <p:txBody>
          <a:bodyPr/>
          <a:lstStyle/>
          <a:p>
            <a:fld id="{41A437F0-1C7D-42E9-B30E-7C0BBC42B5C2}" type="slidenum">
              <a:rPr lang="en-US" smtClean="0"/>
              <a:t>4</a:t>
            </a:fld>
            <a:endParaRPr lang="en-US"/>
          </a:p>
        </p:txBody>
      </p:sp>
      <p:pic>
        <p:nvPicPr>
          <p:cNvPr id="3" name="Picture Placeholder 2">
            <a:extLst>
              <a:ext uri="{FF2B5EF4-FFF2-40B4-BE49-F238E27FC236}">
                <a16:creationId xmlns:a16="http://schemas.microsoft.com/office/drawing/2014/main" id="{F6E3B7B3-A913-2C06-FF07-E6EC6EDFD260}"/>
              </a:ext>
            </a:extLst>
          </p:cNvPr>
          <p:cNvPicPr>
            <a:picLocks noGrp="1" noChangeAspect="1"/>
          </p:cNvPicPr>
          <p:nvPr>
            <p:ph type="pic" sz="quarter" idx="11"/>
          </p:nvPr>
        </p:nvPicPr>
        <p:blipFill>
          <a:blip r:embed="rId3"/>
          <a:srcRect t="465" b="465"/>
          <a:stretch/>
        </p:blipFill>
        <p:spPr>
          <a:xfrm>
            <a:off x="5391220" y="2371096"/>
            <a:ext cx="2818209" cy="2792015"/>
          </a:xfrm>
        </p:spPr>
      </p:pic>
    </p:spTree>
    <p:extLst>
      <p:ext uri="{BB962C8B-B14F-4D97-AF65-F5344CB8AC3E}">
        <p14:creationId xmlns:p14="http://schemas.microsoft.com/office/powerpoint/2010/main" val="2102622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A921A-D193-45CD-B82D-E00AD06A1FA0}"/>
              </a:ext>
            </a:extLst>
          </p:cNvPr>
          <p:cNvSpPr>
            <a:spLocks noGrp="1"/>
          </p:cNvSpPr>
          <p:nvPr>
            <p:ph type="title"/>
          </p:nvPr>
        </p:nvSpPr>
        <p:spPr/>
        <p:txBody>
          <a:bodyPr/>
          <a:lstStyle/>
          <a:p>
            <a:r>
              <a:rPr lang="en-US" sz="3200">
                <a:latin typeface="+mn-lt"/>
              </a:rPr>
              <a:t>New Business</a:t>
            </a:r>
          </a:p>
        </p:txBody>
      </p:sp>
      <p:sp>
        <p:nvSpPr>
          <p:cNvPr id="3" name="Content Placeholder 2">
            <a:extLst>
              <a:ext uri="{FF2B5EF4-FFF2-40B4-BE49-F238E27FC236}">
                <a16:creationId xmlns:a16="http://schemas.microsoft.com/office/drawing/2014/main" id="{12B8A2B1-3DD5-4E8F-8CF2-5BDE5074D6F4}"/>
              </a:ext>
            </a:extLst>
          </p:cNvPr>
          <p:cNvSpPr>
            <a:spLocks noGrp="1"/>
          </p:cNvSpPr>
          <p:nvPr>
            <p:ph idx="1"/>
          </p:nvPr>
        </p:nvSpPr>
        <p:spPr/>
        <p:txBody>
          <a:bodyPr>
            <a:normAutofit/>
          </a:bodyPr>
          <a:lstStyle/>
          <a:p>
            <a:pPr>
              <a:lnSpc>
                <a:spcPct val="150000"/>
              </a:lnSpc>
            </a:pPr>
            <a:r>
              <a:rPr lang="en-US" sz="2800"/>
              <a:t>SCIP Review</a:t>
            </a:r>
          </a:p>
          <a:p>
            <a:pPr>
              <a:lnSpc>
                <a:spcPct val="150000"/>
              </a:lnSpc>
            </a:pPr>
            <a:r>
              <a:rPr lang="en-US" sz="2800"/>
              <a:t>Review of Membership and Vacancies</a:t>
            </a:r>
          </a:p>
          <a:p>
            <a:pPr>
              <a:lnSpc>
                <a:spcPct val="150000"/>
              </a:lnSpc>
            </a:pPr>
            <a:r>
              <a:rPr lang="en-US" sz="2800"/>
              <a:t>Future Meetings (2024, 2025)</a:t>
            </a:r>
          </a:p>
        </p:txBody>
      </p:sp>
      <p:sp>
        <p:nvSpPr>
          <p:cNvPr id="5" name="Slide Number Placeholder 4">
            <a:extLst>
              <a:ext uri="{FF2B5EF4-FFF2-40B4-BE49-F238E27FC236}">
                <a16:creationId xmlns:a16="http://schemas.microsoft.com/office/drawing/2014/main" id="{F1BAD646-CBB2-43E3-AC9B-6E5DDEE4F2C0}"/>
              </a:ext>
            </a:extLst>
          </p:cNvPr>
          <p:cNvSpPr>
            <a:spLocks noGrp="1"/>
          </p:cNvSpPr>
          <p:nvPr>
            <p:ph type="sldNum" sz="quarter" idx="12"/>
          </p:nvPr>
        </p:nvSpPr>
        <p:spPr/>
        <p:txBody>
          <a:bodyPr/>
          <a:lstStyle/>
          <a:p>
            <a:pPr defTabSz="685800">
              <a:defRPr/>
            </a:pPr>
            <a:fld id="{C4F7C31F-338B-4F06-B2F6-A8598BBF55E6}" type="slidenum">
              <a:rPr lang="en-US" sz="1350" kern="0" smtClean="0">
                <a:solidFill>
                  <a:sysClr val="windowText" lastClr="000000"/>
                </a:solidFill>
              </a:rPr>
              <a:pPr defTabSz="685800">
                <a:defRPr/>
              </a:pPr>
              <a:t>5</a:t>
            </a:fld>
            <a:endParaRPr lang="en-US" sz="1350" kern="0">
              <a:solidFill>
                <a:sysClr val="windowText" lastClr="000000"/>
              </a:solidFill>
            </a:endParaRPr>
          </a:p>
        </p:txBody>
      </p:sp>
    </p:spTree>
    <p:extLst>
      <p:ext uri="{BB962C8B-B14F-4D97-AF65-F5344CB8AC3E}">
        <p14:creationId xmlns:p14="http://schemas.microsoft.com/office/powerpoint/2010/main" val="31995946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A921A-D193-45CD-B82D-E00AD06A1FA0}"/>
              </a:ext>
            </a:extLst>
          </p:cNvPr>
          <p:cNvSpPr>
            <a:spLocks noGrp="1"/>
          </p:cNvSpPr>
          <p:nvPr>
            <p:ph type="title"/>
          </p:nvPr>
        </p:nvSpPr>
        <p:spPr/>
        <p:txBody>
          <a:bodyPr/>
          <a:lstStyle/>
          <a:p>
            <a:r>
              <a:rPr lang="en-US" sz="3200">
                <a:latin typeface="+mn-lt"/>
              </a:rPr>
              <a:t>Voting Membership and Vacancies</a:t>
            </a:r>
          </a:p>
        </p:txBody>
      </p:sp>
      <p:sp>
        <p:nvSpPr>
          <p:cNvPr id="5" name="Slide Number Placeholder 4">
            <a:extLst>
              <a:ext uri="{FF2B5EF4-FFF2-40B4-BE49-F238E27FC236}">
                <a16:creationId xmlns:a16="http://schemas.microsoft.com/office/drawing/2014/main" id="{F1BAD646-CBB2-43E3-AC9B-6E5DDEE4F2C0}"/>
              </a:ext>
            </a:extLst>
          </p:cNvPr>
          <p:cNvSpPr>
            <a:spLocks noGrp="1"/>
          </p:cNvSpPr>
          <p:nvPr>
            <p:ph type="sldNum" sz="quarter" idx="12"/>
          </p:nvPr>
        </p:nvSpPr>
        <p:spPr/>
        <p:txBody>
          <a:bodyPr/>
          <a:lstStyle/>
          <a:p>
            <a:pPr defTabSz="685800">
              <a:defRPr/>
            </a:pPr>
            <a:fld id="{C4F7C31F-338B-4F06-B2F6-A8598BBF55E6}" type="slidenum">
              <a:rPr lang="en-US" sz="1350" kern="0" smtClean="0">
                <a:solidFill>
                  <a:sysClr val="windowText" lastClr="000000"/>
                </a:solidFill>
              </a:rPr>
              <a:pPr defTabSz="685800">
                <a:defRPr/>
              </a:pPr>
              <a:t>6</a:t>
            </a:fld>
            <a:endParaRPr lang="en-US" sz="1350" kern="0">
              <a:solidFill>
                <a:sysClr val="windowText" lastClr="000000"/>
              </a:solidFill>
            </a:endParaRPr>
          </a:p>
        </p:txBody>
      </p:sp>
      <p:graphicFrame>
        <p:nvGraphicFramePr>
          <p:cNvPr id="3" name="Table 2">
            <a:extLst>
              <a:ext uri="{FF2B5EF4-FFF2-40B4-BE49-F238E27FC236}">
                <a16:creationId xmlns:a16="http://schemas.microsoft.com/office/drawing/2014/main" id="{BFF0A617-E351-C99F-545E-408DEF95CF54}"/>
              </a:ext>
            </a:extLst>
          </p:cNvPr>
          <p:cNvGraphicFramePr>
            <a:graphicFrameLocks noGrp="1"/>
          </p:cNvGraphicFramePr>
          <p:nvPr>
            <p:extLst>
              <p:ext uri="{D42A27DB-BD31-4B8C-83A1-F6EECF244321}">
                <p14:modId xmlns:p14="http://schemas.microsoft.com/office/powerpoint/2010/main" val="1408958893"/>
              </p:ext>
            </p:extLst>
          </p:nvPr>
        </p:nvGraphicFramePr>
        <p:xfrm>
          <a:off x="1430337" y="2058670"/>
          <a:ext cx="6283325" cy="3989524"/>
        </p:xfrm>
        <a:graphic>
          <a:graphicData uri="http://schemas.openxmlformats.org/drawingml/2006/table">
            <a:tbl>
              <a:tblPr firstRow="1" firstCol="1" bandRow="1">
                <a:tableStyleId>{5C22544A-7EE6-4342-B048-85BDC9FD1C3A}</a:tableStyleId>
              </a:tblPr>
              <a:tblGrid>
                <a:gridCol w="2740660">
                  <a:extLst>
                    <a:ext uri="{9D8B030D-6E8A-4147-A177-3AD203B41FA5}">
                      <a16:colId xmlns:a16="http://schemas.microsoft.com/office/drawing/2014/main" val="3644327791"/>
                    </a:ext>
                  </a:extLst>
                </a:gridCol>
                <a:gridCol w="3542665">
                  <a:extLst>
                    <a:ext uri="{9D8B030D-6E8A-4147-A177-3AD203B41FA5}">
                      <a16:colId xmlns:a16="http://schemas.microsoft.com/office/drawing/2014/main" val="1502105026"/>
                    </a:ext>
                  </a:extLst>
                </a:gridCol>
              </a:tblGrid>
              <a:tr h="182880">
                <a:tc>
                  <a:txBody>
                    <a:bodyPr/>
                    <a:lstStyle/>
                    <a:p>
                      <a:pPr marL="0" marR="0">
                        <a:lnSpc>
                          <a:spcPct val="115000"/>
                        </a:lnSpc>
                        <a:spcBef>
                          <a:spcPts val="0"/>
                        </a:spcBef>
                        <a:spcAft>
                          <a:spcPts val="0"/>
                        </a:spcAft>
                      </a:pPr>
                      <a:r>
                        <a:rPr lang="en-US" sz="1200" kern="100" dirty="0">
                          <a:effectLst/>
                        </a:rPr>
                        <a:t>Name</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a:effectLst/>
                        </a:rPr>
                        <a:t>Organization</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30888181"/>
                  </a:ext>
                </a:extLst>
              </a:tr>
              <a:tr h="182880">
                <a:tc>
                  <a:txBody>
                    <a:bodyPr/>
                    <a:lstStyle/>
                    <a:p>
                      <a:pPr marL="0" marR="0">
                        <a:lnSpc>
                          <a:spcPct val="115000"/>
                        </a:lnSpc>
                        <a:spcBef>
                          <a:spcPts val="0"/>
                        </a:spcBef>
                        <a:spcAft>
                          <a:spcPts val="0"/>
                        </a:spcAft>
                      </a:pPr>
                      <a:r>
                        <a:rPr lang="en-US" sz="1200" kern="100">
                          <a:effectLst/>
                        </a:rPr>
                        <a:t>Major General Gent Welsh</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a:effectLst/>
                        </a:rPr>
                        <a:t>MIL-EMD</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63552674"/>
                  </a:ext>
                </a:extLst>
              </a:tr>
              <a:tr h="182880">
                <a:tc>
                  <a:txBody>
                    <a:bodyPr/>
                    <a:lstStyle/>
                    <a:p>
                      <a:pPr marL="0" marR="0">
                        <a:lnSpc>
                          <a:spcPct val="115000"/>
                        </a:lnSpc>
                        <a:spcBef>
                          <a:spcPts val="0"/>
                        </a:spcBef>
                        <a:spcAft>
                          <a:spcPts val="0"/>
                        </a:spcAft>
                      </a:pPr>
                      <a:r>
                        <a:rPr lang="en-US" sz="1200" kern="100">
                          <a:effectLst/>
                        </a:rPr>
                        <a:t>Robert Ezelle (Chair)</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a:effectLst/>
                        </a:rPr>
                        <a:t>MIL-EMD</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31463552"/>
                  </a:ext>
                </a:extLst>
              </a:tr>
              <a:tr h="182880">
                <a:tc>
                  <a:txBody>
                    <a:bodyPr/>
                    <a:lstStyle/>
                    <a:p>
                      <a:pPr marL="0" marR="0">
                        <a:lnSpc>
                          <a:spcPct val="115000"/>
                        </a:lnSpc>
                        <a:spcBef>
                          <a:spcPts val="0"/>
                        </a:spcBef>
                        <a:spcAft>
                          <a:spcPts val="0"/>
                        </a:spcAft>
                      </a:pPr>
                      <a:r>
                        <a:rPr lang="en-US" sz="1200" kern="100">
                          <a:effectLst/>
                        </a:rPr>
                        <a:t>Katy Myers (Vice Chair)</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a:effectLst/>
                          <a:latin typeface="Aptos" panose="020B0004020202020204" pitchFamily="34" charset="0"/>
                          <a:ea typeface="Aptos" panose="020B0004020202020204" pitchFamily="34" charset="0"/>
                          <a:cs typeface="Times New Roman" panose="02020603050405020304" pitchFamily="18" charset="0"/>
                        </a:rPr>
                        <a:t>APCO-NENA</a:t>
                      </a:r>
                    </a:p>
                  </a:txBody>
                  <a:tcPr marL="68580" marR="68580" marT="0" marB="0"/>
                </a:tc>
                <a:extLst>
                  <a:ext uri="{0D108BD9-81ED-4DB2-BD59-A6C34878D82A}">
                    <a16:rowId xmlns:a16="http://schemas.microsoft.com/office/drawing/2014/main" val="1562801549"/>
                  </a:ext>
                </a:extLst>
              </a:tr>
              <a:tr h="182880">
                <a:tc>
                  <a:txBody>
                    <a:bodyPr/>
                    <a:lstStyle/>
                    <a:p>
                      <a:pPr marL="0" marR="0">
                        <a:lnSpc>
                          <a:spcPct val="115000"/>
                        </a:lnSpc>
                        <a:spcBef>
                          <a:spcPts val="0"/>
                        </a:spcBef>
                        <a:spcAft>
                          <a:spcPts val="0"/>
                        </a:spcAft>
                      </a:pPr>
                      <a:r>
                        <a:rPr lang="en-US" sz="1200" kern="100">
                          <a:effectLst/>
                        </a:rPr>
                        <a:t>Spencer Bahner</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a:effectLst/>
                        </a:rPr>
                        <a:t>WA State Association of Cities, City of Seattle</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67202656"/>
                  </a:ext>
                </a:extLst>
              </a:tr>
              <a:tr h="182880">
                <a:tc>
                  <a:txBody>
                    <a:bodyPr/>
                    <a:lstStyle/>
                    <a:p>
                      <a:pPr marL="0" marR="0">
                        <a:lnSpc>
                          <a:spcPct val="115000"/>
                        </a:lnSpc>
                        <a:spcBef>
                          <a:spcPts val="0"/>
                        </a:spcBef>
                        <a:spcAft>
                          <a:spcPts val="0"/>
                        </a:spcAft>
                      </a:pPr>
                      <a:r>
                        <a:rPr lang="en-US" sz="1200" kern="100">
                          <a:effectLst/>
                        </a:rPr>
                        <a:t>Tom Handy</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a:effectLst/>
                        </a:rPr>
                        <a:t>WA State Association of Counties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14843818"/>
                  </a:ext>
                </a:extLst>
              </a:tr>
              <a:tr h="182880">
                <a:tc>
                  <a:txBody>
                    <a:bodyPr/>
                    <a:lstStyle/>
                    <a:p>
                      <a:pPr marL="0" marR="0">
                        <a:lnSpc>
                          <a:spcPct val="115000"/>
                        </a:lnSpc>
                        <a:spcBef>
                          <a:spcPts val="0"/>
                        </a:spcBef>
                        <a:spcAft>
                          <a:spcPts val="0"/>
                        </a:spcAft>
                      </a:pPr>
                      <a:r>
                        <a:rPr lang="en-US" sz="1200" kern="100">
                          <a:effectLst/>
                        </a:rPr>
                        <a:t>Chief John Batiste</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a:effectLst/>
                        </a:rPr>
                        <a:t>WA State Patrol</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79905105"/>
                  </a:ext>
                </a:extLst>
              </a:tr>
              <a:tr h="182880">
                <a:tc>
                  <a:txBody>
                    <a:bodyPr/>
                    <a:lstStyle/>
                    <a:p>
                      <a:pPr marL="0" marR="0">
                        <a:lnSpc>
                          <a:spcPct val="115000"/>
                        </a:lnSpc>
                        <a:spcBef>
                          <a:spcPts val="0"/>
                        </a:spcBef>
                        <a:spcAft>
                          <a:spcPts val="0"/>
                        </a:spcAft>
                      </a:pPr>
                      <a:r>
                        <a:rPr lang="en-US" sz="1200" kern="100">
                          <a:effectLst/>
                        </a:rPr>
                        <a:t>Sheriff Glenn Blakeslee</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a:effectLst/>
                        </a:rPr>
                        <a:t>WA Association of Sheriffs and Police Chiefs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2240693"/>
                  </a:ext>
                </a:extLst>
              </a:tr>
              <a:tr h="182880">
                <a:tc>
                  <a:txBody>
                    <a:bodyPr/>
                    <a:lstStyle/>
                    <a:p>
                      <a:pPr marL="0" marR="0">
                        <a:lnSpc>
                          <a:spcPct val="115000"/>
                        </a:lnSpc>
                        <a:spcBef>
                          <a:spcPts val="0"/>
                        </a:spcBef>
                        <a:spcAft>
                          <a:spcPts val="0"/>
                        </a:spcAft>
                      </a:pPr>
                      <a:r>
                        <a:rPr lang="en-US" sz="1200" kern="100">
                          <a:effectLst/>
                        </a:rPr>
                        <a:t>Dongho Chang</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a:effectLst/>
                        </a:rPr>
                        <a:t>WA State Dept of Transportation</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66668784"/>
                  </a:ext>
                </a:extLst>
              </a:tr>
              <a:tr h="182880">
                <a:tc>
                  <a:txBody>
                    <a:bodyPr/>
                    <a:lstStyle/>
                    <a:p>
                      <a:pPr marL="0" marR="0">
                        <a:lnSpc>
                          <a:spcPct val="115000"/>
                        </a:lnSpc>
                        <a:spcBef>
                          <a:spcPts val="0"/>
                        </a:spcBef>
                        <a:spcAft>
                          <a:spcPts val="0"/>
                        </a:spcAft>
                      </a:pPr>
                      <a:r>
                        <a:rPr lang="en-US" sz="1200" kern="100">
                          <a:effectLst/>
                        </a:rPr>
                        <a:t>State Fire Marshal Chad Cross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dirty="0">
                          <a:effectLst/>
                        </a:rPr>
                        <a:t>State Fire Marshal</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93819064"/>
                  </a:ext>
                </a:extLst>
              </a:tr>
              <a:tr h="182880">
                <a:tc>
                  <a:txBody>
                    <a:bodyPr/>
                    <a:lstStyle/>
                    <a:p>
                      <a:pPr marL="0" marR="0">
                        <a:lnSpc>
                          <a:spcPct val="115000"/>
                        </a:lnSpc>
                        <a:spcBef>
                          <a:spcPts val="0"/>
                        </a:spcBef>
                        <a:spcAft>
                          <a:spcPts val="0"/>
                        </a:spcAft>
                      </a:pPr>
                      <a:r>
                        <a:rPr lang="en-US" sz="1200" kern="100">
                          <a:effectLst/>
                        </a:rPr>
                        <a:t>Anton Damm</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a:effectLst/>
                        </a:rPr>
                        <a:t>WA State Dept of Natural Resources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71145582"/>
                  </a:ext>
                </a:extLst>
              </a:tr>
              <a:tr h="182880">
                <a:tc>
                  <a:txBody>
                    <a:bodyPr/>
                    <a:lstStyle/>
                    <a:p>
                      <a:pPr marL="0" marR="0">
                        <a:lnSpc>
                          <a:spcPct val="115000"/>
                        </a:lnSpc>
                        <a:spcBef>
                          <a:spcPts val="0"/>
                        </a:spcBef>
                        <a:spcAft>
                          <a:spcPts val="0"/>
                        </a:spcAft>
                      </a:pPr>
                      <a:r>
                        <a:rPr lang="en-US" sz="1200" kern="100">
                          <a:effectLst/>
                        </a:rPr>
                        <a:t>Captain Phil Johnson</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a:effectLst/>
                        </a:rPr>
                        <a:t>WA Dept of Fish and Wildlife</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61932092"/>
                  </a:ext>
                </a:extLst>
              </a:tr>
              <a:tr h="182880">
                <a:tc>
                  <a:txBody>
                    <a:bodyPr/>
                    <a:lstStyle/>
                    <a:p>
                      <a:pPr marL="0" marR="0">
                        <a:lnSpc>
                          <a:spcPct val="115000"/>
                        </a:lnSpc>
                        <a:spcBef>
                          <a:spcPts val="0"/>
                        </a:spcBef>
                        <a:spcAft>
                          <a:spcPts val="0"/>
                        </a:spcAft>
                      </a:pPr>
                      <a:r>
                        <a:rPr lang="en-US" sz="1200" kern="100">
                          <a:effectLst/>
                        </a:rPr>
                        <a:t>Ralph Johnson</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a:effectLst/>
                        </a:rPr>
                        <a:t>CISO</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6717190"/>
                  </a:ext>
                </a:extLst>
              </a:tr>
              <a:tr h="182880">
                <a:tc>
                  <a:txBody>
                    <a:bodyPr/>
                    <a:lstStyle/>
                    <a:p>
                      <a:pPr marL="0" marR="0">
                        <a:lnSpc>
                          <a:spcPct val="115000"/>
                        </a:lnSpc>
                        <a:spcBef>
                          <a:spcPts val="0"/>
                        </a:spcBef>
                        <a:spcAft>
                          <a:spcPts val="0"/>
                        </a:spcAft>
                      </a:pPr>
                      <a:r>
                        <a:rPr lang="en-US" sz="1200" kern="100">
                          <a:effectLst/>
                        </a:rPr>
                        <a:t>Bill Kehoe</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a:effectLst/>
                        </a:rPr>
                        <a:t>WaTech</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62112404"/>
                  </a:ext>
                </a:extLst>
              </a:tr>
              <a:tr h="182880">
                <a:tc>
                  <a:txBody>
                    <a:bodyPr/>
                    <a:lstStyle/>
                    <a:p>
                      <a:pPr marL="0" marR="0">
                        <a:lnSpc>
                          <a:spcPct val="115000"/>
                        </a:lnSpc>
                        <a:spcBef>
                          <a:spcPts val="0"/>
                        </a:spcBef>
                        <a:spcAft>
                          <a:spcPts val="0"/>
                        </a:spcAft>
                      </a:pPr>
                      <a:r>
                        <a:rPr lang="en-US" sz="1200" kern="100">
                          <a:effectLst/>
                        </a:rPr>
                        <a:t>Brandon McKinney</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a:effectLst/>
                        </a:rPr>
                        <a:t>WA Fire Chiefs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67034519"/>
                  </a:ext>
                </a:extLst>
              </a:tr>
              <a:tr h="182880">
                <a:tc>
                  <a:txBody>
                    <a:bodyPr/>
                    <a:lstStyle/>
                    <a:p>
                      <a:pPr marL="0" marR="0">
                        <a:lnSpc>
                          <a:spcPct val="115000"/>
                        </a:lnSpc>
                        <a:spcBef>
                          <a:spcPts val="0"/>
                        </a:spcBef>
                        <a:spcAft>
                          <a:spcPts val="0"/>
                        </a:spcAft>
                      </a:pPr>
                      <a:r>
                        <a:rPr lang="en-US" sz="1200" kern="100">
                          <a:effectLst/>
                        </a:rPr>
                        <a:t>Bill Tensfeld</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a:effectLst/>
                        </a:rPr>
                        <a:t>Emergency Management Director, Whitman County</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99651856"/>
                  </a:ext>
                </a:extLst>
              </a:tr>
              <a:tr h="182880">
                <a:tc>
                  <a:txBody>
                    <a:bodyPr/>
                    <a:lstStyle/>
                    <a:p>
                      <a:pPr marL="0" marR="0">
                        <a:lnSpc>
                          <a:spcPct val="115000"/>
                        </a:lnSpc>
                        <a:spcBef>
                          <a:spcPts val="0"/>
                        </a:spcBef>
                        <a:spcAft>
                          <a:spcPts val="0"/>
                        </a:spcAft>
                      </a:pPr>
                      <a:r>
                        <a:rPr lang="en-US" sz="1200" kern="100">
                          <a:effectLst/>
                        </a:rPr>
                        <a:t>Chris Welch</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a:effectLst/>
                        </a:rPr>
                        <a:t>WA Dept of Corrections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85869537"/>
                  </a:ext>
                </a:extLst>
              </a:tr>
              <a:tr h="182880">
                <a:tc>
                  <a:txBody>
                    <a:bodyPr/>
                    <a:lstStyle/>
                    <a:p>
                      <a:pPr marL="0" marR="0">
                        <a:lnSpc>
                          <a:spcPct val="115000"/>
                        </a:lnSpc>
                        <a:spcBef>
                          <a:spcPts val="0"/>
                        </a:spcBef>
                        <a:spcAft>
                          <a:spcPts val="0"/>
                        </a:spcAft>
                      </a:pPr>
                      <a:r>
                        <a:rPr lang="en-US" sz="1200" kern="100">
                          <a:effectLst/>
                          <a:highlight>
                            <a:srgbClr val="FF0000"/>
                          </a:highlight>
                        </a:rPr>
                        <a:t>VACANT</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a:effectLst/>
                        </a:rPr>
                        <a:t>Affiliated Tribes of Northwest Indians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44161995"/>
                  </a:ext>
                </a:extLst>
              </a:tr>
              <a:tr h="182880">
                <a:tc>
                  <a:txBody>
                    <a:bodyPr/>
                    <a:lstStyle/>
                    <a:p>
                      <a:pPr marL="0" marR="0">
                        <a:lnSpc>
                          <a:spcPct val="115000"/>
                        </a:lnSpc>
                        <a:spcBef>
                          <a:spcPts val="0"/>
                        </a:spcBef>
                        <a:spcAft>
                          <a:spcPts val="0"/>
                        </a:spcAft>
                      </a:pPr>
                      <a:r>
                        <a:rPr lang="en-US" sz="1200" kern="100">
                          <a:effectLst/>
                          <a:highlight>
                            <a:srgbClr val="FF0000"/>
                          </a:highlight>
                        </a:rPr>
                        <a:t>VACANT</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a:effectLst/>
                        </a:rPr>
                        <a:t>WA Dept of Health</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83962180"/>
                  </a:ext>
                </a:extLst>
              </a:tr>
              <a:tr h="182880">
                <a:tc>
                  <a:txBody>
                    <a:bodyPr/>
                    <a:lstStyle/>
                    <a:p>
                      <a:pPr marL="0" marR="0">
                        <a:lnSpc>
                          <a:spcPct val="115000"/>
                        </a:lnSpc>
                        <a:spcBef>
                          <a:spcPts val="0"/>
                        </a:spcBef>
                        <a:spcAft>
                          <a:spcPts val="0"/>
                        </a:spcAft>
                      </a:pPr>
                      <a:r>
                        <a:rPr lang="en-US" sz="1200" kern="100">
                          <a:effectLst/>
                          <a:highlight>
                            <a:srgbClr val="FF0000"/>
                          </a:highlight>
                        </a:rPr>
                        <a:t>VACANT</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kern="100" dirty="0">
                          <a:effectLst/>
                        </a:rPr>
                        <a:t>WA Department of Labor &amp; Industries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32843019"/>
                  </a:ext>
                </a:extLst>
              </a:tr>
            </a:tbl>
          </a:graphicData>
        </a:graphic>
      </p:graphicFrame>
    </p:spTree>
    <p:extLst>
      <p:ext uri="{BB962C8B-B14F-4D97-AF65-F5344CB8AC3E}">
        <p14:creationId xmlns:p14="http://schemas.microsoft.com/office/powerpoint/2010/main" val="16810479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A921A-D193-45CD-B82D-E00AD06A1FA0}"/>
              </a:ext>
            </a:extLst>
          </p:cNvPr>
          <p:cNvSpPr>
            <a:spLocks noGrp="1"/>
          </p:cNvSpPr>
          <p:nvPr>
            <p:ph type="title"/>
          </p:nvPr>
        </p:nvSpPr>
        <p:spPr>
          <a:xfrm>
            <a:off x="628650" y="1295400"/>
            <a:ext cx="7886700" cy="622301"/>
          </a:xfrm>
        </p:spPr>
        <p:txBody>
          <a:bodyPr/>
          <a:lstStyle/>
          <a:p>
            <a:r>
              <a:rPr lang="en-US" sz="3200">
                <a:latin typeface="+mn-lt"/>
              </a:rPr>
              <a:t>Future Meetings</a:t>
            </a:r>
          </a:p>
        </p:txBody>
      </p:sp>
      <p:sp>
        <p:nvSpPr>
          <p:cNvPr id="3" name="Content Placeholder 2">
            <a:extLst>
              <a:ext uri="{FF2B5EF4-FFF2-40B4-BE49-F238E27FC236}">
                <a16:creationId xmlns:a16="http://schemas.microsoft.com/office/drawing/2014/main" id="{12B8A2B1-3DD5-4E8F-8CF2-5BDE5074D6F4}"/>
              </a:ext>
            </a:extLst>
          </p:cNvPr>
          <p:cNvSpPr>
            <a:spLocks noGrp="1"/>
          </p:cNvSpPr>
          <p:nvPr>
            <p:ph idx="1"/>
          </p:nvPr>
        </p:nvSpPr>
        <p:spPr>
          <a:xfrm>
            <a:off x="278704" y="2227264"/>
            <a:ext cx="8586592" cy="4259262"/>
          </a:xfrm>
        </p:spPr>
        <p:txBody>
          <a:bodyPr>
            <a:normAutofit/>
          </a:bodyPr>
          <a:lstStyle/>
          <a:p>
            <a:pPr marL="0" marR="0" indent="0">
              <a:lnSpc>
                <a:spcPct val="150000"/>
              </a:lnSpc>
              <a:spcBef>
                <a:spcPts val="0"/>
              </a:spcBef>
              <a:spcAft>
                <a:spcPts val="0"/>
              </a:spcAft>
              <a:buNone/>
            </a:pPr>
            <a:r>
              <a:rPr lang="en-US" sz="2800" u="heavy" dirty="0">
                <a:latin typeface="Aptos" panose="020B0004020202020204" pitchFamily="34" charset="0"/>
                <a:ea typeface="Aptos" panose="020B0004020202020204" pitchFamily="34" charset="0"/>
                <a:cs typeface="Aptos" panose="020B0004020202020204" pitchFamily="34" charset="0"/>
              </a:rPr>
              <a:t>Location: 1500 Jefferson St SE, Olympia WA 98501 1</a:t>
            </a:r>
            <a:r>
              <a:rPr lang="en-US" sz="2800" u="heavy" baseline="30000" dirty="0">
                <a:latin typeface="Aptos" panose="020B0004020202020204" pitchFamily="34" charset="0"/>
                <a:ea typeface="Aptos" panose="020B0004020202020204" pitchFamily="34" charset="0"/>
                <a:cs typeface="Aptos" panose="020B0004020202020204" pitchFamily="34" charset="0"/>
              </a:rPr>
              <a:t>st</a:t>
            </a:r>
            <a:r>
              <a:rPr lang="en-US" sz="2800" u="heavy" dirty="0">
                <a:latin typeface="Aptos" panose="020B0004020202020204" pitchFamily="34" charset="0"/>
                <a:ea typeface="Aptos" panose="020B0004020202020204" pitchFamily="34" charset="0"/>
                <a:cs typeface="Aptos" panose="020B0004020202020204" pitchFamily="34" charset="0"/>
              </a:rPr>
              <a:t> Floor Presentation Room</a:t>
            </a:r>
          </a:p>
          <a:p>
            <a:pPr marL="0" marR="0" indent="0">
              <a:lnSpc>
                <a:spcPct val="150000"/>
              </a:lnSpc>
              <a:spcBef>
                <a:spcPts val="0"/>
              </a:spcBef>
              <a:spcAft>
                <a:spcPts val="0"/>
              </a:spcAft>
              <a:buNone/>
            </a:pPr>
            <a:r>
              <a:rPr lang="en-US" sz="2800" dirty="0">
                <a:latin typeface="Aptos" panose="020B0004020202020204" pitchFamily="34" charset="0"/>
                <a:ea typeface="Aptos" panose="020B0004020202020204" pitchFamily="34" charset="0"/>
                <a:cs typeface="Aptos" panose="020B0004020202020204" pitchFamily="34" charset="0"/>
              </a:rPr>
              <a:t>8OCT24 0900-1100</a:t>
            </a:r>
          </a:p>
          <a:p>
            <a:pPr marL="0" marR="0" indent="0">
              <a:lnSpc>
                <a:spcPct val="150000"/>
              </a:lnSpc>
              <a:spcBef>
                <a:spcPts val="0"/>
              </a:spcBef>
              <a:spcAft>
                <a:spcPts val="0"/>
              </a:spcAft>
              <a:buNone/>
            </a:pPr>
            <a:r>
              <a:rPr lang="en-US" sz="2800" dirty="0">
                <a:latin typeface="Aptos" panose="020B0004020202020204" pitchFamily="34" charset="0"/>
                <a:ea typeface="Aptos" panose="020B0004020202020204" pitchFamily="34" charset="0"/>
                <a:cs typeface="Aptos" panose="020B0004020202020204" pitchFamily="34" charset="0"/>
              </a:rPr>
              <a:t>10DEC24 1330-1530</a:t>
            </a:r>
          </a:p>
        </p:txBody>
      </p:sp>
      <p:sp>
        <p:nvSpPr>
          <p:cNvPr id="5" name="Slide Number Placeholder 4">
            <a:extLst>
              <a:ext uri="{FF2B5EF4-FFF2-40B4-BE49-F238E27FC236}">
                <a16:creationId xmlns:a16="http://schemas.microsoft.com/office/drawing/2014/main" id="{F1BAD646-CBB2-43E3-AC9B-6E5DDEE4F2C0}"/>
              </a:ext>
            </a:extLst>
          </p:cNvPr>
          <p:cNvSpPr>
            <a:spLocks noGrp="1"/>
          </p:cNvSpPr>
          <p:nvPr>
            <p:ph type="sldNum" sz="quarter" idx="12"/>
          </p:nvPr>
        </p:nvSpPr>
        <p:spPr/>
        <p:txBody>
          <a:bodyPr/>
          <a:lstStyle/>
          <a:p>
            <a:pPr defTabSz="685800">
              <a:defRPr/>
            </a:pPr>
            <a:fld id="{C4F7C31F-338B-4F06-B2F6-A8598BBF55E6}" type="slidenum">
              <a:rPr lang="en-US" sz="1350" kern="0" smtClean="0">
                <a:solidFill>
                  <a:sysClr val="windowText" lastClr="000000"/>
                </a:solidFill>
              </a:rPr>
              <a:pPr defTabSz="685800">
                <a:defRPr/>
              </a:pPr>
              <a:t>7</a:t>
            </a:fld>
            <a:endParaRPr lang="en-US" sz="1350" kern="0">
              <a:solidFill>
                <a:sysClr val="windowText" lastClr="000000"/>
              </a:solidFill>
            </a:endParaRPr>
          </a:p>
        </p:txBody>
      </p:sp>
    </p:spTree>
    <p:extLst>
      <p:ext uri="{BB962C8B-B14F-4D97-AF65-F5344CB8AC3E}">
        <p14:creationId xmlns:p14="http://schemas.microsoft.com/office/powerpoint/2010/main" val="15506813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03DBAB4-ECE0-C9BC-33D8-906518BA0719}"/>
              </a:ext>
            </a:extLst>
          </p:cNvPr>
          <p:cNvPicPr>
            <a:picLocks noChangeAspect="1"/>
          </p:cNvPicPr>
          <p:nvPr/>
        </p:nvPicPr>
        <p:blipFill rotWithShape="1">
          <a:blip r:embed="rId3">
            <a:extLst>
              <a:ext uri="{28A0092B-C50C-407E-A947-70E740481C1C}">
                <a14:useLocalDpi xmlns:a14="http://schemas.microsoft.com/office/drawing/2010/main" val="0"/>
              </a:ext>
            </a:extLst>
          </a:blip>
          <a:srcRect t="3121" b="313"/>
          <a:stretch/>
        </p:blipFill>
        <p:spPr>
          <a:xfrm>
            <a:off x="2" y="857250"/>
            <a:ext cx="9143999" cy="5143490"/>
          </a:xfrm>
          <a:prstGeom prst="rect">
            <a:avLst/>
          </a:prstGeom>
        </p:spPr>
      </p:pic>
      <p:sp>
        <p:nvSpPr>
          <p:cNvPr id="2" name="Title 1"/>
          <p:cNvSpPr>
            <a:spLocks noGrp="1"/>
          </p:cNvSpPr>
          <p:nvPr>
            <p:ph type="title"/>
          </p:nvPr>
        </p:nvSpPr>
        <p:spPr>
          <a:xfrm>
            <a:off x="691253" y="1481716"/>
            <a:ext cx="7354658" cy="341632"/>
          </a:xfrm>
          <a:solidFill>
            <a:schemeClr val="bg1">
              <a:lumMod val="85000"/>
            </a:schemeClr>
          </a:solidFill>
        </p:spPr>
        <p:txBody>
          <a:bodyPr/>
          <a:lstStyle/>
          <a:p>
            <a:pPr algn="ctr"/>
            <a:r>
              <a:rPr lang="en-US" sz="1800">
                <a:solidFill>
                  <a:schemeClr val="accent2"/>
                </a:solidFill>
              </a:rPr>
              <a:t>Washington State Patrol Land Mobile Radio (LMR) Modernization</a:t>
            </a:r>
          </a:p>
        </p:txBody>
      </p:sp>
      <p:sp>
        <p:nvSpPr>
          <p:cNvPr id="3" name="Text Placeholder 2"/>
          <p:cNvSpPr>
            <a:spLocks noGrp="1"/>
          </p:cNvSpPr>
          <p:nvPr>
            <p:ph type="body" sz="quarter" idx="15"/>
          </p:nvPr>
        </p:nvSpPr>
        <p:spPr>
          <a:xfrm>
            <a:off x="151043" y="4844160"/>
            <a:ext cx="5483697" cy="335116"/>
          </a:xfrm>
        </p:spPr>
        <p:txBody>
          <a:bodyPr/>
          <a:lstStyle/>
          <a:p>
            <a:r>
              <a:rPr lang="en-US" sz="2000" b="1"/>
              <a:t>Aligning Investments with Business Needs</a:t>
            </a:r>
          </a:p>
        </p:txBody>
      </p:sp>
      <p:sp>
        <p:nvSpPr>
          <p:cNvPr id="4" name="Text Placeholder 3"/>
          <p:cNvSpPr>
            <a:spLocks noGrp="1"/>
          </p:cNvSpPr>
          <p:nvPr>
            <p:ph type="body" sz="quarter" idx="22"/>
          </p:nvPr>
        </p:nvSpPr>
        <p:spPr>
          <a:xfrm>
            <a:off x="161920" y="5411823"/>
            <a:ext cx="1366835" cy="264896"/>
          </a:xfrm>
        </p:spPr>
        <p:txBody>
          <a:bodyPr>
            <a:normAutofit/>
          </a:bodyPr>
          <a:lstStyle/>
          <a:p>
            <a:r>
              <a:rPr lang="en-US" sz="1400" b="1">
                <a:solidFill>
                  <a:schemeClr val="bg2"/>
                </a:solidFill>
              </a:rPr>
              <a:t>August 2024</a:t>
            </a:r>
          </a:p>
        </p:txBody>
      </p:sp>
      <p:sp>
        <p:nvSpPr>
          <p:cNvPr id="7" name="TextBox 6">
            <a:extLst>
              <a:ext uri="{FF2B5EF4-FFF2-40B4-BE49-F238E27FC236}">
                <a16:creationId xmlns:a16="http://schemas.microsoft.com/office/drawing/2014/main" id="{6C68D635-478F-902A-33BC-9AD00C2C8F03}"/>
              </a:ext>
            </a:extLst>
          </p:cNvPr>
          <p:cNvSpPr txBox="1"/>
          <p:nvPr/>
        </p:nvSpPr>
        <p:spPr>
          <a:xfrm>
            <a:off x="2594892" y="1892448"/>
            <a:ext cx="3547380" cy="341632"/>
          </a:xfrm>
          <a:prstGeom prst="rect">
            <a:avLst/>
          </a:prstGeom>
          <a:solidFill>
            <a:schemeClr val="bg1">
              <a:lumMod val="85000"/>
            </a:schemeClr>
          </a:solidFill>
        </p:spPr>
        <p:txBody>
          <a:bodyPr wrap="square" rtlCol="0">
            <a:spAutoFit/>
          </a:bodyPr>
          <a:lstStyle/>
          <a:p>
            <a:pPr algn="ctr">
              <a:lnSpc>
                <a:spcPct val="90000"/>
              </a:lnSpc>
              <a:spcBef>
                <a:spcPts val="1200"/>
              </a:spcBef>
              <a:buClr>
                <a:srgbClr val="CC0000"/>
              </a:buClr>
              <a:buSzPct val="110000"/>
            </a:pPr>
            <a:r>
              <a:rPr lang="en-US" b="1">
                <a:solidFill>
                  <a:schemeClr val="accent2"/>
                </a:solidFill>
                <a:latin typeface="Arial" panose="020B0604020202020204" pitchFamily="34" charset="0"/>
                <a:cs typeface="Arial" panose="020B0604020202020204" pitchFamily="34" charset="0"/>
              </a:rPr>
              <a:t>Decision Package Request</a:t>
            </a:r>
          </a:p>
        </p:txBody>
      </p:sp>
    </p:spTree>
    <p:extLst>
      <p:ext uri="{BB962C8B-B14F-4D97-AF65-F5344CB8AC3E}">
        <p14:creationId xmlns:p14="http://schemas.microsoft.com/office/powerpoint/2010/main" val="19001710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74320" y="3052591"/>
            <a:ext cx="1844040" cy="2748445"/>
          </a:xfrm>
          <a:prstGeom prst="rect">
            <a:avLst/>
          </a:prstGeom>
          <a:noFill/>
        </p:spPr>
        <p:txBody>
          <a:bodyPr wrap="square" rtlCol="0">
            <a:spAutoFit/>
          </a:bodyPr>
          <a:lstStyle/>
          <a:p>
            <a:pPr>
              <a:lnSpc>
                <a:spcPct val="90000"/>
              </a:lnSpc>
              <a:spcBef>
                <a:spcPts val="1200"/>
              </a:spcBef>
              <a:buClr>
                <a:srgbClr val="CC0000"/>
              </a:buClr>
              <a:buSzPct val="110000"/>
            </a:pPr>
            <a:r>
              <a:rPr lang="en-US" sz="900" b="1">
                <a:gradFill>
                  <a:gsLst>
                    <a:gs pos="0">
                      <a:schemeClr val="tx1"/>
                    </a:gs>
                    <a:gs pos="98000">
                      <a:schemeClr val="tx1"/>
                    </a:gs>
                  </a:gsLst>
                  <a:lin ang="5400000" scaled="0"/>
                </a:gradFill>
                <a:latin typeface="Arial" panose="020B0604020202020204" pitchFamily="34" charset="0"/>
                <a:cs typeface="Arial" panose="020B0604020202020204" pitchFamily="34" charset="0"/>
              </a:rPr>
              <a:t>We are supported, engaged, and empowered to meet the agency’s goals and priorities because:</a:t>
            </a:r>
          </a:p>
          <a:p>
            <a:pPr marL="171450" indent="-171450">
              <a:lnSpc>
                <a:spcPct val="90000"/>
              </a:lnSpc>
              <a:spcBef>
                <a:spcPts val="600"/>
              </a:spcBef>
              <a:buClr>
                <a:srgbClr val="CC0000"/>
              </a:buClr>
              <a:buSzPct val="110000"/>
              <a:buFont typeface="Arial" panose="020B0604020202020204" pitchFamily="34" charset="0"/>
              <a:buChar char="•"/>
            </a:pPr>
            <a:r>
              <a:rPr lang="en-US" sz="800" b="1" i="1">
                <a:solidFill>
                  <a:srgbClr val="0070C0"/>
                </a:solidFill>
                <a:latin typeface="Arial" panose="020B0604020202020204" pitchFamily="34" charset="0"/>
                <a:cs typeface="Arial" panose="020B0604020202020204" pitchFamily="34" charset="0"/>
              </a:rPr>
              <a:t>We are connected anytime, anywhere via voice, radio, data, systems, and the Internet</a:t>
            </a:r>
            <a:r>
              <a:rPr lang="en-US" sz="800">
                <a:solidFill>
                  <a:srgbClr val="0070C0"/>
                </a:solidFill>
                <a:latin typeface="Arial" panose="020B0604020202020204" pitchFamily="34" charset="0"/>
                <a:cs typeface="Arial" panose="020B0604020202020204" pitchFamily="34" charset="0"/>
              </a:rPr>
              <a:t>. </a:t>
            </a:r>
          </a:p>
          <a:p>
            <a:pPr marL="171450" indent="-171450">
              <a:lnSpc>
                <a:spcPct val="90000"/>
              </a:lnSpc>
              <a:spcBef>
                <a:spcPts val="600"/>
              </a:spcBef>
              <a:buClr>
                <a:srgbClr val="CC0000"/>
              </a:buClr>
              <a:buSzPct val="110000"/>
              <a:buFont typeface="Arial" panose="020B0604020202020204" pitchFamily="34" charset="0"/>
              <a:buChar char="•"/>
            </a:pPr>
            <a:r>
              <a:rPr lang="en-US" sz="800">
                <a:latin typeface="Arial" panose="020B0604020202020204" pitchFamily="34" charset="0"/>
                <a:cs typeface="Arial" panose="020B0604020202020204" pitchFamily="34" charset="0"/>
              </a:rPr>
              <a:t>We review and assess our hiring, retention, and promotion systems so that employees can flourish and reach their full potential.</a:t>
            </a:r>
          </a:p>
          <a:p>
            <a:pPr marL="171450" indent="-171450">
              <a:lnSpc>
                <a:spcPct val="90000"/>
              </a:lnSpc>
              <a:spcBef>
                <a:spcPts val="600"/>
              </a:spcBef>
              <a:buClr>
                <a:srgbClr val="CC0000"/>
              </a:buClr>
              <a:buSzPct val="110000"/>
              <a:buFont typeface="Arial" panose="020B0604020202020204" pitchFamily="34" charset="0"/>
              <a:buChar char="•"/>
            </a:pPr>
            <a:r>
              <a:rPr lang="en-US" sz="800">
                <a:gradFill>
                  <a:gsLst>
                    <a:gs pos="0">
                      <a:schemeClr val="tx1"/>
                    </a:gs>
                    <a:gs pos="98000">
                      <a:schemeClr val="tx1"/>
                    </a:gs>
                  </a:gsLst>
                  <a:lin ang="5400000" scaled="0"/>
                </a:gradFill>
                <a:latin typeface="Arial" panose="020B0604020202020204" pitchFamily="34" charset="0"/>
                <a:cs typeface="Arial" panose="020B0604020202020204" pitchFamily="34" charset="0"/>
              </a:rPr>
              <a:t>We receive the training and information we need online. </a:t>
            </a:r>
          </a:p>
          <a:p>
            <a:pPr marL="171450" indent="-171450">
              <a:lnSpc>
                <a:spcPct val="90000"/>
              </a:lnSpc>
              <a:spcBef>
                <a:spcPts val="600"/>
              </a:spcBef>
              <a:buClr>
                <a:srgbClr val="CC0000"/>
              </a:buClr>
              <a:buSzPct val="110000"/>
              <a:buFont typeface="Arial" panose="020B0604020202020204" pitchFamily="34" charset="0"/>
              <a:buChar char="•"/>
            </a:pPr>
            <a:r>
              <a:rPr lang="en-US" sz="800">
                <a:gradFill>
                  <a:gsLst>
                    <a:gs pos="0">
                      <a:schemeClr val="tx1"/>
                    </a:gs>
                    <a:gs pos="98000">
                      <a:schemeClr val="tx1"/>
                    </a:gs>
                  </a:gsLst>
                  <a:lin ang="5400000" scaled="0"/>
                </a:gradFill>
                <a:latin typeface="Arial" panose="020B0604020202020204" pitchFamily="34" charset="0"/>
                <a:cs typeface="Arial" panose="020B0604020202020204" pitchFamily="34" charset="0"/>
              </a:rPr>
              <a:t>We have systems to easily manage our equipment, facilities, actions, and results.</a:t>
            </a:r>
          </a:p>
          <a:p>
            <a:pPr marL="171450" indent="-171450">
              <a:lnSpc>
                <a:spcPct val="90000"/>
              </a:lnSpc>
              <a:spcBef>
                <a:spcPts val="600"/>
              </a:spcBef>
              <a:buClr>
                <a:srgbClr val="CC0000"/>
              </a:buClr>
              <a:buSzPct val="110000"/>
              <a:buFont typeface="Arial" panose="020B0604020202020204" pitchFamily="34" charset="0"/>
              <a:buChar char="•"/>
            </a:pPr>
            <a:r>
              <a:rPr lang="en-US" sz="800">
                <a:gradFill>
                  <a:gsLst>
                    <a:gs pos="0">
                      <a:schemeClr val="tx1"/>
                    </a:gs>
                    <a:gs pos="98000">
                      <a:schemeClr val="tx1"/>
                    </a:gs>
                  </a:gsLst>
                  <a:lin ang="5400000" scaled="0"/>
                </a:gradFill>
                <a:latin typeface="Arial" panose="020B0604020202020204" pitchFamily="34" charset="0"/>
                <a:cs typeface="Arial" panose="020B0604020202020204" pitchFamily="34" charset="0"/>
              </a:rPr>
              <a:t>We can rapidly automate forms, workflows, and reports.</a:t>
            </a:r>
          </a:p>
        </p:txBody>
      </p:sp>
      <p:sp>
        <p:nvSpPr>
          <p:cNvPr id="2" name="Rectangle 1"/>
          <p:cNvSpPr/>
          <p:nvPr/>
        </p:nvSpPr>
        <p:spPr>
          <a:xfrm>
            <a:off x="0" y="857250"/>
            <a:ext cx="9144000" cy="38390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7160" rtlCol="0" anchor="ctr" anchorCtr="0"/>
          <a:lstStyle/>
          <a:p>
            <a:pPr algn="ctr"/>
            <a:endParaRPr lang="en-US" sz="2400">
              <a:gradFill>
                <a:gsLst>
                  <a:gs pos="0">
                    <a:schemeClr val="bg1"/>
                  </a:gs>
                  <a:gs pos="98000">
                    <a:schemeClr val="bg1"/>
                  </a:gs>
                </a:gsLst>
                <a:lin ang="5400000" scaled="0"/>
              </a:gradFill>
              <a:ea typeface="Segoe UI Black" panose="020B0A02040204020203" pitchFamily="34" charset="0"/>
              <a:cs typeface="Segoe UI Black" panose="020B0A02040204020203" pitchFamily="34" charset="0"/>
            </a:endParaRPr>
          </a:p>
        </p:txBody>
      </p:sp>
      <p:pic>
        <p:nvPicPr>
          <p:cNvPr id="3" name="Picture 2" title="WSP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0144" y="931626"/>
            <a:ext cx="481878" cy="235156"/>
          </a:xfrm>
          <a:prstGeom prst="rect">
            <a:avLst/>
          </a:prstGeom>
        </p:spPr>
      </p:pic>
      <p:sp>
        <p:nvSpPr>
          <p:cNvPr id="5" name="Rectangle 4"/>
          <p:cNvSpPr/>
          <p:nvPr/>
        </p:nvSpPr>
        <p:spPr>
          <a:xfrm>
            <a:off x="3275234" y="1246534"/>
            <a:ext cx="2534540" cy="369332"/>
          </a:xfrm>
          <a:prstGeom prst="rect">
            <a:avLst/>
          </a:prstGeom>
        </p:spPr>
        <p:txBody>
          <a:bodyPr wrap="none">
            <a:spAutoFit/>
          </a:bodyPr>
          <a:lstStyle/>
          <a:p>
            <a:pPr algn="ctr"/>
            <a:r>
              <a:rPr lang="en-US" b="1">
                <a:solidFill>
                  <a:schemeClr val="accent2">
                    <a:lumMod val="50000"/>
                  </a:schemeClr>
                </a:solidFill>
                <a:ea typeface="Calibri" charset="0"/>
                <a:cs typeface="Calibri" charset="0"/>
              </a:rPr>
              <a:t>WSP’s Technology Vision</a:t>
            </a:r>
            <a:endParaRPr lang="en-US" b="1">
              <a:solidFill>
                <a:schemeClr val="accent2">
                  <a:lumMod val="50000"/>
                </a:schemeClr>
              </a:solidFill>
            </a:endParaRPr>
          </a:p>
        </p:txBody>
      </p:sp>
      <p:sp>
        <p:nvSpPr>
          <p:cNvPr id="20" name="Freeform 19"/>
          <p:cNvSpPr/>
          <p:nvPr/>
        </p:nvSpPr>
        <p:spPr>
          <a:xfrm>
            <a:off x="689030" y="1960834"/>
            <a:ext cx="989869" cy="969793"/>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6883" tIns="146883" rIns="146883" bIns="146883" numCol="1" spcCol="1270" anchor="ctr" anchorCtr="0">
            <a:noAutofit/>
          </a:bodyPr>
          <a:lstStyle/>
          <a:p>
            <a:pPr algn="ctr" defTabSz="577850">
              <a:lnSpc>
                <a:spcPct val="90000"/>
              </a:lnSpc>
              <a:spcBef>
                <a:spcPct val="0"/>
              </a:spcBef>
              <a:spcAft>
                <a:spcPct val="35000"/>
              </a:spcAft>
            </a:pPr>
            <a:r>
              <a:rPr lang="en-US" sz="1000" b="1" i="1"/>
              <a:t>Support an Elite Workforce</a:t>
            </a:r>
          </a:p>
        </p:txBody>
      </p:sp>
      <p:sp>
        <p:nvSpPr>
          <p:cNvPr id="22" name="Freeform 21"/>
          <p:cNvSpPr/>
          <p:nvPr/>
        </p:nvSpPr>
        <p:spPr>
          <a:xfrm>
            <a:off x="2371549" y="1965646"/>
            <a:ext cx="989869" cy="969793"/>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343" tIns="144343" rIns="144343" bIns="144343" numCol="1" spcCol="1270" anchor="ctr" anchorCtr="0">
            <a:noAutofit/>
          </a:bodyPr>
          <a:lstStyle/>
          <a:p>
            <a:pPr algn="ctr" defTabSz="400050">
              <a:lnSpc>
                <a:spcPct val="90000"/>
              </a:lnSpc>
              <a:spcBef>
                <a:spcPct val="0"/>
              </a:spcBef>
              <a:spcAft>
                <a:spcPct val="35000"/>
              </a:spcAft>
            </a:pPr>
            <a:r>
              <a:rPr lang="en-US" sz="1000" b="1" i="1"/>
              <a:t>Ensure Safe Highways</a:t>
            </a:r>
          </a:p>
        </p:txBody>
      </p:sp>
      <p:sp>
        <p:nvSpPr>
          <p:cNvPr id="24" name="Freeform 23"/>
          <p:cNvSpPr/>
          <p:nvPr/>
        </p:nvSpPr>
        <p:spPr>
          <a:xfrm>
            <a:off x="4123178" y="1968454"/>
            <a:ext cx="993240" cy="973095"/>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343" tIns="144343" rIns="144343" bIns="144343" numCol="1" spcCol="1270" anchor="ctr" anchorCtr="0">
            <a:noAutofit/>
          </a:bodyPr>
          <a:lstStyle/>
          <a:p>
            <a:pPr algn="ctr" defTabSz="400050">
              <a:lnSpc>
                <a:spcPct val="90000"/>
              </a:lnSpc>
              <a:spcBef>
                <a:spcPct val="0"/>
              </a:spcBef>
              <a:spcAft>
                <a:spcPct val="35000"/>
              </a:spcAft>
            </a:pPr>
            <a:r>
              <a:rPr lang="en-US" sz="1000" b="1" i="1"/>
              <a:t>Reduce Public Safety Risks</a:t>
            </a:r>
          </a:p>
        </p:txBody>
      </p:sp>
      <p:sp>
        <p:nvSpPr>
          <p:cNvPr id="28" name="Freeform 27"/>
          <p:cNvSpPr/>
          <p:nvPr/>
        </p:nvSpPr>
        <p:spPr>
          <a:xfrm>
            <a:off x="5855713" y="1960834"/>
            <a:ext cx="989869" cy="969793"/>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343" tIns="144343" rIns="144343" bIns="144343" numCol="1" spcCol="1270" anchor="ctr" anchorCtr="0">
            <a:noAutofit/>
          </a:bodyPr>
          <a:lstStyle/>
          <a:p>
            <a:pPr algn="ctr" defTabSz="400050">
              <a:lnSpc>
                <a:spcPct val="90000"/>
              </a:lnSpc>
              <a:spcBef>
                <a:spcPct val="0"/>
              </a:spcBef>
              <a:spcAft>
                <a:spcPct val="35000"/>
              </a:spcAft>
            </a:pPr>
            <a:r>
              <a:rPr lang="en-US" sz="1000" b="1" i="1"/>
              <a:t>Deliver Statewide Public Safety Services</a:t>
            </a:r>
          </a:p>
        </p:txBody>
      </p:sp>
      <p:sp>
        <p:nvSpPr>
          <p:cNvPr id="30" name="Freeform 29"/>
          <p:cNvSpPr/>
          <p:nvPr/>
        </p:nvSpPr>
        <p:spPr>
          <a:xfrm>
            <a:off x="7600958" y="1906562"/>
            <a:ext cx="1039029" cy="1017955"/>
          </a:xfrm>
          <a:custGeom>
            <a:avLst/>
            <a:gdLst>
              <a:gd name="connsiteX0" fmla="*/ 0 w 946614"/>
              <a:gd name="connsiteY0" fmla="*/ 473307 h 946614"/>
              <a:gd name="connsiteX1" fmla="*/ 473307 w 946614"/>
              <a:gd name="connsiteY1" fmla="*/ 0 h 946614"/>
              <a:gd name="connsiteX2" fmla="*/ 946614 w 946614"/>
              <a:gd name="connsiteY2" fmla="*/ 473307 h 946614"/>
              <a:gd name="connsiteX3" fmla="*/ 473307 w 946614"/>
              <a:gd name="connsiteY3" fmla="*/ 946614 h 946614"/>
              <a:gd name="connsiteX4" fmla="*/ 0 w 946614"/>
              <a:gd name="connsiteY4" fmla="*/ 473307 h 94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614" h="946614">
                <a:moveTo>
                  <a:pt x="0" y="473307"/>
                </a:moveTo>
                <a:cubicBezTo>
                  <a:pt x="0" y="211907"/>
                  <a:pt x="211907" y="0"/>
                  <a:pt x="473307" y="0"/>
                </a:cubicBezTo>
                <a:cubicBezTo>
                  <a:pt x="734707" y="0"/>
                  <a:pt x="946614" y="211907"/>
                  <a:pt x="946614" y="473307"/>
                </a:cubicBezTo>
                <a:cubicBezTo>
                  <a:pt x="946614" y="734707"/>
                  <a:pt x="734707" y="946614"/>
                  <a:pt x="473307" y="946614"/>
                </a:cubicBezTo>
                <a:cubicBezTo>
                  <a:pt x="211907" y="946614"/>
                  <a:pt x="0" y="734707"/>
                  <a:pt x="0" y="473307"/>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343" tIns="144343" rIns="144343" bIns="144343" numCol="1" spcCol="1270" anchor="ctr" anchorCtr="0">
            <a:noAutofit/>
          </a:bodyPr>
          <a:lstStyle/>
          <a:p>
            <a:pPr algn="ctr" defTabSz="400050">
              <a:lnSpc>
                <a:spcPct val="90000"/>
              </a:lnSpc>
              <a:spcBef>
                <a:spcPct val="0"/>
              </a:spcBef>
              <a:spcAft>
                <a:spcPct val="35000"/>
              </a:spcAft>
            </a:pPr>
            <a:r>
              <a:rPr lang="en-US" sz="1000" b="1" i="1"/>
              <a:t>Improve Quality Service and Innovation</a:t>
            </a:r>
          </a:p>
        </p:txBody>
      </p:sp>
      <p:sp>
        <p:nvSpPr>
          <p:cNvPr id="9" name="TextBox 8"/>
          <p:cNvSpPr txBox="1"/>
          <p:nvPr/>
        </p:nvSpPr>
        <p:spPr>
          <a:xfrm>
            <a:off x="578153" y="1591501"/>
            <a:ext cx="7968301" cy="369332"/>
          </a:xfrm>
          <a:prstGeom prst="rect">
            <a:avLst/>
          </a:prstGeom>
          <a:noFill/>
        </p:spPr>
        <p:txBody>
          <a:bodyPr wrap="square" rtlCol="0">
            <a:spAutoFit/>
          </a:bodyPr>
          <a:lstStyle/>
          <a:p>
            <a:pPr algn="ctr">
              <a:lnSpc>
                <a:spcPct val="90000"/>
              </a:lnSpc>
              <a:spcBef>
                <a:spcPts val="1200"/>
              </a:spcBef>
              <a:buClr>
                <a:srgbClr val="CC0000"/>
              </a:buClr>
              <a:buSzPct val="110000"/>
            </a:pPr>
            <a:r>
              <a:rPr lang="en-US" sz="1000">
                <a:gradFill>
                  <a:gsLst>
                    <a:gs pos="0">
                      <a:schemeClr val="tx1"/>
                    </a:gs>
                    <a:gs pos="98000">
                      <a:schemeClr val="tx1"/>
                    </a:gs>
                  </a:gsLst>
                  <a:lin ang="5400000" scaled="0"/>
                </a:gradFill>
                <a:latin typeface="Arial" panose="020B0604020202020204" pitchFamily="34" charset="0"/>
                <a:cs typeface="Arial" panose="020B0604020202020204" pitchFamily="34" charset="0"/>
              </a:rPr>
              <a:t>WSP technology enables strategic planning, tactical efficiency and operational effectiveness while promoting transparent accountability and risk mitigation in the delivery of safety and security services to the citizens of Washington State.</a:t>
            </a:r>
            <a:r>
              <a:rPr lang="en-US" sz="1000" b="1">
                <a:gradFill>
                  <a:gsLst>
                    <a:gs pos="0">
                      <a:schemeClr val="tx1"/>
                    </a:gs>
                    <a:gs pos="98000">
                      <a:schemeClr val="tx1"/>
                    </a:gs>
                  </a:gsLst>
                  <a:lin ang="5400000" scaled="0"/>
                </a:gradFill>
                <a:latin typeface="Arial" panose="020B0604020202020204" pitchFamily="34" charset="0"/>
                <a:cs typeface="Arial" panose="020B0604020202020204" pitchFamily="34" charset="0"/>
              </a:rPr>
              <a:t> </a:t>
            </a:r>
            <a:endParaRPr lang="en-US" sz="1000">
              <a:gradFill>
                <a:gsLst>
                  <a:gs pos="0">
                    <a:schemeClr val="tx1"/>
                  </a:gs>
                  <a:gs pos="98000">
                    <a:schemeClr val="tx1"/>
                  </a:gs>
                </a:gsLst>
                <a:lin ang="5400000" scaled="0"/>
              </a:gradFill>
              <a:latin typeface="Arial" panose="020B0604020202020204" pitchFamily="34" charset="0"/>
              <a:cs typeface="Arial" panose="020B0604020202020204" pitchFamily="34" charset="0"/>
            </a:endParaRPr>
          </a:p>
        </p:txBody>
      </p:sp>
      <p:sp>
        <p:nvSpPr>
          <p:cNvPr id="96" name="TextBox 95"/>
          <p:cNvSpPr txBox="1"/>
          <p:nvPr/>
        </p:nvSpPr>
        <p:spPr>
          <a:xfrm>
            <a:off x="2057400" y="3052591"/>
            <a:ext cx="1821180" cy="2040559"/>
          </a:xfrm>
          <a:prstGeom prst="rect">
            <a:avLst/>
          </a:prstGeom>
          <a:noFill/>
        </p:spPr>
        <p:txBody>
          <a:bodyPr wrap="square" rtlCol="0">
            <a:spAutoFit/>
          </a:bodyPr>
          <a:lstStyle/>
          <a:p>
            <a:pPr>
              <a:lnSpc>
                <a:spcPct val="90000"/>
              </a:lnSpc>
              <a:spcBef>
                <a:spcPts val="1200"/>
              </a:spcBef>
              <a:buClr>
                <a:srgbClr val="CC0000"/>
              </a:buClr>
              <a:buSzPct val="110000"/>
            </a:pPr>
            <a:r>
              <a:rPr lang="en-US" sz="900" b="1">
                <a:gradFill>
                  <a:gsLst>
                    <a:gs pos="0">
                      <a:schemeClr val="tx1"/>
                    </a:gs>
                    <a:gs pos="98000">
                      <a:schemeClr val="tx1"/>
                    </a:gs>
                  </a:gsLst>
                  <a:lin ang="5400000" scaled="0"/>
                </a:gradFill>
                <a:latin typeface="Arial" panose="020B0604020202020204" pitchFamily="34" charset="0"/>
                <a:cs typeface="Arial" panose="020B0604020202020204" pitchFamily="34" charset="0"/>
              </a:rPr>
              <a:t>We maximize the time field personnel spend on roadway safety and accident prevention because:</a:t>
            </a:r>
          </a:p>
          <a:p>
            <a:pPr marL="171450" indent="-171450">
              <a:lnSpc>
                <a:spcPct val="90000"/>
              </a:lnSpc>
              <a:spcBef>
                <a:spcPts val="600"/>
              </a:spcBef>
              <a:buClr>
                <a:srgbClr val="CC0000"/>
              </a:buClr>
              <a:buSzPct val="110000"/>
              <a:buFont typeface="Arial" panose="020B0604020202020204" pitchFamily="34" charset="0"/>
              <a:buChar char="•"/>
            </a:pPr>
            <a:r>
              <a:rPr lang="en-US" sz="800">
                <a:gradFill>
                  <a:gsLst>
                    <a:gs pos="0">
                      <a:schemeClr val="tx1"/>
                    </a:gs>
                    <a:gs pos="98000">
                      <a:schemeClr val="tx1"/>
                    </a:gs>
                  </a:gsLst>
                  <a:lin ang="5400000" scaled="0"/>
                </a:gradFill>
                <a:latin typeface="Arial" panose="020B0604020202020204" pitchFamily="34" charset="0"/>
                <a:cs typeface="Arial" panose="020B0604020202020204" pitchFamily="34" charset="0"/>
              </a:rPr>
              <a:t>We collect enforcement and investigative data quickly and accurately.</a:t>
            </a:r>
          </a:p>
          <a:p>
            <a:pPr marL="171450" indent="-171450">
              <a:lnSpc>
                <a:spcPct val="90000"/>
              </a:lnSpc>
              <a:spcBef>
                <a:spcPts val="600"/>
              </a:spcBef>
              <a:buClr>
                <a:srgbClr val="CC0000"/>
              </a:buClr>
              <a:buSzPct val="110000"/>
              <a:buFont typeface="Arial" panose="020B0604020202020204" pitchFamily="34" charset="0"/>
              <a:buChar char="•"/>
            </a:pPr>
            <a:r>
              <a:rPr lang="en-US" sz="800" b="1" i="1">
                <a:solidFill>
                  <a:srgbClr val="0070C0"/>
                </a:solidFill>
                <a:latin typeface="Arial" panose="020B0604020202020204" pitchFamily="34" charset="0"/>
                <a:cs typeface="Arial" panose="020B0604020202020204" pitchFamily="34" charset="0"/>
              </a:rPr>
              <a:t>We use our operations data to support safe contacts, rapid response and coordination with our partners.</a:t>
            </a:r>
          </a:p>
          <a:p>
            <a:pPr marL="171450" indent="-171450">
              <a:lnSpc>
                <a:spcPct val="90000"/>
              </a:lnSpc>
              <a:spcBef>
                <a:spcPts val="600"/>
              </a:spcBef>
              <a:buClr>
                <a:srgbClr val="CC0000"/>
              </a:buClr>
              <a:buSzPct val="110000"/>
              <a:buFont typeface="Arial" panose="020B0604020202020204" pitchFamily="34" charset="0"/>
              <a:buChar char="•"/>
            </a:pPr>
            <a:r>
              <a:rPr lang="en-US" sz="800">
                <a:gradFill>
                  <a:gsLst>
                    <a:gs pos="0">
                      <a:schemeClr val="tx1"/>
                    </a:gs>
                    <a:gs pos="98000">
                      <a:schemeClr val="tx1"/>
                    </a:gs>
                  </a:gsLst>
                  <a:lin ang="5400000" scaled="0"/>
                </a:gradFill>
                <a:latin typeface="Arial" panose="020B0604020202020204" pitchFamily="34" charset="0"/>
                <a:cs typeface="Arial" panose="020B0604020202020204" pitchFamily="34" charset="0"/>
              </a:rPr>
              <a:t>We leverage new transportation technology to move traffic, predict and avoid issues, and promote safe behavior. </a:t>
            </a:r>
          </a:p>
        </p:txBody>
      </p:sp>
      <p:sp>
        <p:nvSpPr>
          <p:cNvPr id="97" name="TextBox 96"/>
          <p:cNvSpPr txBox="1"/>
          <p:nvPr/>
        </p:nvSpPr>
        <p:spPr>
          <a:xfrm>
            <a:off x="3790950" y="3052590"/>
            <a:ext cx="1771650" cy="2859244"/>
          </a:xfrm>
          <a:prstGeom prst="rect">
            <a:avLst/>
          </a:prstGeom>
          <a:noFill/>
        </p:spPr>
        <p:txBody>
          <a:bodyPr wrap="square" rtlCol="0">
            <a:spAutoFit/>
          </a:bodyPr>
          <a:lstStyle/>
          <a:p>
            <a:pPr>
              <a:lnSpc>
                <a:spcPct val="90000"/>
              </a:lnSpc>
              <a:spcBef>
                <a:spcPts val="1200"/>
              </a:spcBef>
              <a:buClr>
                <a:srgbClr val="CC0000"/>
              </a:buClr>
              <a:buSzPct val="110000"/>
            </a:pPr>
            <a:r>
              <a:rPr lang="en-US" sz="900" b="1">
                <a:gradFill>
                  <a:gsLst>
                    <a:gs pos="0">
                      <a:schemeClr val="tx1"/>
                    </a:gs>
                    <a:gs pos="98000">
                      <a:schemeClr val="tx1"/>
                    </a:gs>
                  </a:gsLst>
                  <a:lin ang="5400000" scaled="0"/>
                </a:gradFill>
                <a:latin typeface="Arial" panose="020B0604020202020204" pitchFamily="34" charset="0"/>
                <a:cs typeface="Arial" panose="020B0604020202020204" pitchFamily="34" charset="0"/>
              </a:rPr>
              <a:t>We proactively reduce safety risks and can respond in a rapid coordinated manner because:</a:t>
            </a:r>
          </a:p>
          <a:p>
            <a:pPr marL="171450" indent="-171450">
              <a:lnSpc>
                <a:spcPct val="90000"/>
              </a:lnSpc>
              <a:spcBef>
                <a:spcPts val="600"/>
              </a:spcBef>
              <a:buClr>
                <a:srgbClr val="CC0000"/>
              </a:buClr>
              <a:buSzPct val="110000"/>
              <a:buFont typeface="Arial" panose="020B0604020202020204" pitchFamily="34" charset="0"/>
              <a:buChar char="•"/>
            </a:pPr>
            <a:r>
              <a:rPr lang="en-US" sz="800" b="1" i="1">
                <a:solidFill>
                  <a:srgbClr val="0070C0"/>
                </a:solidFill>
                <a:latin typeface="Arial" panose="020B0604020202020204" pitchFamily="34" charset="0"/>
                <a:cs typeface="Arial" panose="020B0604020202020204" pitchFamily="34" charset="0"/>
              </a:rPr>
              <a:t>Our technology is mobile, resilient, and survivable in disasters.</a:t>
            </a:r>
          </a:p>
          <a:p>
            <a:pPr marL="171450" indent="-171450">
              <a:lnSpc>
                <a:spcPct val="90000"/>
              </a:lnSpc>
              <a:spcBef>
                <a:spcPts val="600"/>
              </a:spcBef>
              <a:buClr>
                <a:srgbClr val="CC0000"/>
              </a:buClr>
              <a:buSzPct val="110000"/>
              <a:buFont typeface="Arial" panose="020B0604020202020204" pitchFamily="34" charset="0"/>
              <a:buChar char="•"/>
            </a:pPr>
            <a:r>
              <a:rPr lang="en-US" sz="800" b="1" i="1">
                <a:solidFill>
                  <a:srgbClr val="0070C0"/>
                </a:solidFill>
                <a:latin typeface="Arial" panose="020B0604020202020204" pitchFamily="34" charset="0"/>
                <a:cs typeface="Arial" panose="020B0604020202020204" pitchFamily="34" charset="0"/>
              </a:rPr>
              <a:t>We have interoperable communications for coordinated response to emergencies.</a:t>
            </a:r>
          </a:p>
          <a:p>
            <a:pPr marL="171450" indent="-171450">
              <a:lnSpc>
                <a:spcPct val="90000"/>
              </a:lnSpc>
              <a:spcBef>
                <a:spcPts val="600"/>
              </a:spcBef>
              <a:buClr>
                <a:srgbClr val="CC0000"/>
              </a:buClr>
              <a:buSzPct val="110000"/>
              <a:buFont typeface="Arial" panose="020B0604020202020204" pitchFamily="34" charset="0"/>
              <a:buChar char="•"/>
            </a:pPr>
            <a:r>
              <a:rPr lang="en-US" sz="800" b="1" i="1">
                <a:solidFill>
                  <a:srgbClr val="0070C0"/>
                </a:solidFill>
                <a:latin typeface="Arial" panose="020B0604020202020204" pitchFamily="34" charset="0"/>
                <a:cs typeface="Arial" panose="020B0604020202020204" pitchFamily="34" charset="0"/>
              </a:rPr>
              <a:t>We securely partner with local law enforcement on investigations and criminal interdiction.</a:t>
            </a:r>
          </a:p>
          <a:p>
            <a:pPr marL="171450" indent="-171450">
              <a:lnSpc>
                <a:spcPct val="90000"/>
              </a:lnSpc>
              <a:spcBef>
                <a:spcPts val="600"/>
              </a:spcBef>
              <a:buClr>
                <a:srgbClr val="CC0000"/>
              </a:buClr>
              <a:buSzPct val="110000"/>
              <a:buFont typeface="Arial" panose="020B0604020202020204" pitchFamily="34" charset="0"/>
              <a:buChar char="•"/>
            </a:pPr>
            <a:r>
              <a:rPr lang="en-US" sz="800">
                <a:gradFill>
                  <a:gsLst>
                    <a:gs pos="0">
                      <a:schemeClr val="tx1"/>
                    </a:gs>
                    <a:gs pos="98000">
                      <a:schemeClr val="tx1"/>
                    </a:gs>
                  </a:gsLst>
                  <a:lin ang="5400000" scaled="0"/>
                </a:gradFill>
                <a:latin typeface="Arial" panose="020B0604020202020204" pitchFamily="34" charset="0"/>
                <a:cs typeface="Arial" panose="020B0604020202020204" pitchFamily="34" charset="0"/>
              </a:rPr>
              <a:t>We monitor for threats at all ports of entry covering diverse transportation modes.</a:t>
            </a:r>
          </a:p>
          <a:p>
            <a:pPr marL="171450" indent="-171450">
              <a:lnSpc>
                <a:spcPct val="90000"/>
              </a:lnSpc>
              <a:spcBef>
                <a:spcPts val="600"/>
              </a:spcBef>
              <a:buClr>
                <a:srgbClr val="CC0000"/>
              </a:buClr>
              <a:buSzPct val="110000"/>
              <a:buFont typeface="Arial" panose="020B0604020202020204" pitchFamily="34" charset="0"/>
              <a:buChar char="•"/>
            </a:pPr>
            <a:r>
              <a:rPr lang="en-US" sz="800">
                <a:gradFill>
                  <a:gsLst>
                    <a:gs pos="0">
                      <a:schemeClr val="tx1"/>
                    </a:gs>
                    <a:gs pos="98000">
                      <a:schemeClr val="tx1"/>
                    </a:gs>
                  </a:gsLst>
                  <a:lin ang="5400000" scaled="0"/>
                </a:gradFill>
                <a:latin typeface="Arial" panose="020B0604020202020204" pitchFamily="34" charset="0"/>
                <a:cs typeface="Arial" panose="020B0604020202020204" pitchFamily="34" charset="0"/>
              </a:rPr>
              <a:t>We efficiently inspect for fire and safety risks in public facilities. </a:t>
            </a:r>
          </a:p>
        </p:txBody>
      </p:sp>
      <p:sp>
        <p:nvSpPr>
          <p:cNvPr id="98" name="TextBox 97"/>
          <p:cNvSpPr txBox="1"/>
          <p:nvPr/>
        </p:nvSpPr>
        <p:spPr>
          <a:xfrm>
            <a:off x="5471160" y="3044971"/>
            <a:ext cx="1844040" cy="2734595"/>
          </a:xfrm>
          <a:prstGeom prst="rect">
            <a:avLst/>
          </a:prstGeom>
          <a:noFill/>
        </p:spPr>
        <p:txBody>
          <a:bodyPr wrap="square" rtlCol="0">
            <a:spAutoFit/>
          </a:bodyPr>
          <a:lstStyle/>
          <a:p>
            <a:pPr>
              <a:lnSpc>
                <a:spcPct val="90000"/>
              </a:lnSpc>
              <a:spcBef>
                <a:spcPts val="1200"/>
              </a:spcBef>
              <a:buClr>
                <a:srgbClr val="CC0000"/>
              </a:buClr>
              <a:buSzPct val="110000"/>
            </a:pPr>
            <a:r>
              <a:rPr lang="en-US" sz="900" b="1">
                <a:gradFill>
                  <a:gsLst>
                    <a:gs pos="0">
                      <a:schemeClr val="tx1"/>
                    </a:gs>
                    <a:gs pos="98000">
                      <a:schemeClr val="tx1"/>
                    </a:gs>
                  </a:gsLst>
                  <a:lin ang="5400000" scaled="0"/>
                </a:gradFill>
                <a:latin typeface="Arial" panose="020B0604020202020204" pitchFamily="34" charset="0"/>
                <a:cs typeface="Arial" panose="020B0604020202020204" pitchFamily="34" charset="0"/>
              </a:rPr>
              <a:t>We deliver outstanding data, training, and forensic services statewide because:</a:t>
            </a:r>
          </a:p>
          <a:p>
            <a:pPr marL="171450" indent="-171450">
              <a:lnSpc>
                <a:spcPct val="90000"/>
              </a:lnSpc>
              <a:spcBef>
                <a:spcPts val="600"/>
              </a:spcBef>
              <a:buClr>
                <a:srgbClr val="CC0000"/>
              </a:buClr>
              <a:buSzPct val="110000"/>
              <a:buFont typeface="Arial" panose="020B0604020202020204" pitchFamily="34" charset="0"/>
              <a:buChar char="•"/>
            </a:pPr>
            <a:r>
              <a:rPr lang="en-US" sz="800">
                <a:gradFill>
                  <a:gsLst>
                    <a:gs pos="0">
                      <a:schemeClr val="tx1"/>
                    </a:gs>
                    <a:gs pos="98000">
                      <a:schemeClr val="tx1"/>
                    </a:gs>
                  </a:gsLst>
                  <a:lin ang="5400000" scaled="0"/>
                </a:gradFill>
                <a:latin typeface="Arial" panose="020B0604020202020204" pitchFamily="34" charset="0"/>
                <a:cs typeface="Arial" panose="020B0604020202020204" pitchFamily="34" charset="0"/>
              </a:rPr>
              <a:t>Our investigative and laboratory systems use modern technology to solve problems.</a:t>
            </a:r>
          </a:p>
          <a:p>
            <a:pPr marL="171450" indent="-171450">
              <a:lnSpc>
                <a:spcPct val="90000"/>
              </a:lnSpc>
              <a:spcBef>
                <a:spcPts val="600"/>
              </a:spcBef>
              <a:buClr>
                <a:srgbClr val="CC0000"/>
              </a:buClr>
              <a:buSzPct val="110000"/>
              <a:buFont typeface="Arial" panose="020B0604020202020204" pitchFamily="34" charset="0"/>
              <a:buChar char="•"/>
            </a:pPr>
            <a:r>
              <a:rPr lang="en-US" sz="800">
                <a:gradFill>
                  <a:gsLst>
                    <a:gs pos="0">
                      <a:schemeClr val="tx1"/>
                    </a:gs>
                    <a:gs pos="98000">
                      <a:schemeClr val="tx1"/>
                    </a:gs>
                  </a:gsLst>
                  <a:lin ang="5400000" scaled="0"/>
                </a:gradFill>
                <a:latin typeface="Arial" panose="020B0604020202020204" pitchFamily="34" charset="0"/>
                <a:cs typeface="Arial" panose="020B0604020202020204" pitchFamily="34" charset="0"/>
              </a:rPr>
              <a:t>We provide online training and certification for fire first responders.</a:t>
            </a:r>
          </a:p>
          <a:p>
            <a:pPr marL="171450" indent="-171450">
              <a:lnSpc>
                <a:spcPct val="90000"/>
              </a:lnSpc>
              <a:spcBef>
                <a:spcPts val="600"/>
              </a:spcBef>
              <a:buClr>
                <a:srgbClr val="CC0000"/>
              </a:buClr>
              <a:buSzPct val="110000"/>
              <a:buFont typeface="Arial" panose="020B0604020202020204" pitchFamily="34" charset="0"/>
              <a:buChar char="•"/>
            </a:pPr>
            <a:r>
              <a:rPr lang="en-US" sz="800">
                <a:gradFill>
                  <a:gsLst>
                    <a:gs pos="0">
                      <a:schemeClr val="tx1"/>
                    </a:gs>
                    <a:gs pos="98000">
                      <a:schemeClr val="tx1"/>
                    </a:gs>
                  </a:gsLst>
                  <a:lin ang="5400000" scaled="0"/>
                </a:gradFill>
                <a:latin typeface="Arial" panose="020B0604020202020204" pitchFamily="34" charset="0"/>
                <a:cs typeface="Arial" panose="020B0604020202020204" pitchFamily="34" charset="0"/>
              </a:rPr>
              <a:t>We quickly make law enforcement data available to police agencies, partners, and the public.</a:t>
            </a:r>
          </a:p>
          <a:p>
            <a:pPr marL="171450" indent="-171450">
              <a:lnSpc>
                <a:spcPct val="90000"/>
              </a:lnSpc>
              <a:spcBef>
                <a:spcPts val="600"/>
              </a:spcBef>
              <a:buClr>
                <a:srgbClr val="CC0000"/>
              </a:buClr>
              <a:buSzPct val="110000"/>
              <a:buFont typeface="Arial" panose="020B0604020202020204" pitchFamily="34" charset="0"/>
              <a:buChar char="•"/>
            </a:pPr>
            <a:r>
              <a:rPr lang="en-US" sz="800">
                <a:gradFill>
                  <a:gsLst>
                    <a:gs pos="0">
                      <a:schemeClr val="tx1"/>
                    </a:gs>
                    <a:gs pos="98000">
                      <a:schemeClr val="tx1"/>
                    </a:gs>
                  </a:gsLst>
                  <a:lin ang="5400000" scaled="0"/>
                </a:gradFill>
                <a:latin typeface="Arial" panose="020B0604020202020204" pitchFamily="34" charset="0"/>
                <a:cs typeface="Arial" panose="020B0604020202020204" pitchFamily="34" charset="0"/>
              </a:rPr>
              <a:t>We put public records online for easy access enhancing service and trust.</a:t>
            </a:r>
          </a:p>
          <a:p>
            <a:pPr marL="171450" indent="-171450">
              <a:lnSpc>
                <a:spcPct val="90000"/>
              </a:lnSpc>
              <a:spcBef>
                <a:spcPts val="600"/>
              </a:spcBef>
              <a:buClr>
                <a:srgbClr val="CC0000"/>
              </a:buClr>
              <a:buSzPct val="110000"/>
              <a:buFont typeface="Arial" panose="020B0604020202020204" pitchFamily="34" charset="0"/>
              <a:buChar char="•"/>
            </a:pPr>
            <a:r>
              <a:rPr lang="en-US" sz="800" b="1" i="1">
                <a:solidFill>
                  <a:srgbClr val="0070C0"/>
                </a:solidFill>
                <a:latin typeface="Arial" panose="020B0604020202020204" pitchFamily="34" charset="0"/>
                <a:cs typeface="Arial" panose="020B0604020202020204" pitchFamily="34" charset="0"/>
              </a:rPr>
              <a:t>We make our essential services available 24x7 even during disruptions and disasters.</a:t>
            </a:r>
          </a:p>
        </p:txBody>
      </p:sp>
      <p:sp>
        <p:nvSpPr>
          <p:cNvPr id="99" name="TextBox 98"/>
          <p:cNvSpPr txBox="1"/>
          <p:nvPr/>
        </p:nvSpPr>
        <p:spPr>
          <a:xfrm>
            <a:off x="7269481" y="3044971"/>
            <a:ext cx="1791393" cy="2449901"/>
          </a:xfrm>
          <a:prstGeom prst="rect">
            <a:avLst/>
          </a:prstGeom>
          <a:noFill/>
        </p:spPr>
        <p:txBody>
          <a:bodyPr wrap="square" rtlCol="0">
            <a:spAutoFit/>
          </a:bodyPr>
          <a:lstStyle/>
          <a:p>
            <a:pPr>
              <a:lnSpc>
                <a:spcPct val="90000"/>
              </a:lnSpc>
              <a:spcBef>
                <a:spcPts val="1200"/>
              </a:spcBef>
              <a:buClr>
                <a:srgbClr val="CC0000"/>
              </a:buClr>
              <a:buSzPct val="110000"/>
            </a:pPr>
            <a:r>
              <a:rPr lang="en-US" sz="900" b="1">
                <a:gradFill>
                  <a:gsLst>
                    <a:gs pos="0">
                      <a:schemeClr val="tx1"/>
                    </a:gs>
                    <a:gs pos="98000">
                      <a:schemeClr val="tx1"/>
                    </a:gs>
                  </a:gsLst>
                  <a:lin ang="5400000" scaled="0"/>
                </a:gradFill>
                <a:latin typeface="Arial" panose="020B0604020202020204" pitchFamily="34" charset="0"/>
                <a:cs typeface="Arial" panose="020B0604020202020204" pitchFamily="34" charset="0"/>
              </a:rPr>
              <a:t>We maximize the efficiency of administrative processes and the use of our resources because:</a:t>
            </a:r>
          </a:p>
          <a:p>
            <a:pPr marL="171450" indent="-171450">
              <a:lnSpc>
                <a:spcPct val="90000"/>
              </a:lnSpc>
              <a:spcBef>
                <a:spcPts val="600"/>
              </a:spcBef>
              <a:buClr>
                <a:srgbClr val="CC0000"/>
              </a:buClr>
              <a:buSzPct val="110000"/>
              <a:buFont typeface="Arial" panose="020B0604020202020204" pitchFamily="34" charset="0"/>
              <a:buChar char="•"/>
            </a:pPr>
            <a:r>
              <a:rPr lang="en-US" sz="800" b="1" i="1">
                <a:solidFill>
                  <a:srgbClr val="0070C0"/>
                </a:solidFill>
                <a:latin typeface="Arial" panose="020B0604020202020204" pitchFamily="34" charset="0"/>
                <a:cs typeface="Arial" panose="020B0604020202020204" pitchFamily="34" charset="0"/>
              </a:rPr>
              <a:t>Our systems enable fast statewide access to data and services reducing costs and wasted time.</a:t>
            </a:r>
          </a:p>
          <a:p>
            <a:pPr marL="171450" indent="-171450">
              <a:lnSpc>
                <a:spcPct val="90000"/>
              </a:lnSpc>
              <a:spcBef>
                <a:spcPts val="600"/>
              </a:spcBef>
              <a:buClr>
                <a:srgbClr val="CC0000"/>
              </a:buClr>
              <a:buSzPct val="110000"/>
              <a:buFont typeface="Arial" panose="020B0604020202020204" pitchFamily="34" charset="0"/>
              <a:buChar char="•"/>
            </a:pPr>
            <a:r>
              <a:rPr lang="en-US" sz="800">
                <a:gradFill>
                  <a:gsLst>
                    <a:gs pos="0">
                      <a:schemeClr val="tx1"/>
                    </a:gs>
                    <a:gs pos="98000">
                      <a:schemeClr val="tx1"/>
                    </a:gs>
                  </a:gsLst>
                  <a:lin ang="5400000" scaled="0"/>
                </a:gradFill>
                <a:latin typeface="Arial" panose="020B0604020202020204" pitchFamily="34" charset="0"/>
                <a:cs typeface="Arial" panose="020B0604020202020204" pitchFamily="34" charset="0"/>
              </a:rPr>
              <a:t>We efficiently manage internal operations, fiscal, and safety risks.</a:t>
            </a:r>
          </a:p>
          <a:p>
            <a:pPr marL="171450" indent="-171450">
              <a:lnSpc>
                <a:spcPct val="90000"/>
              </a:lnSpc>
              <a:spcBef>
                <a:spcPts val="600"/>
              </a:spcBef>
              <a:buClr>
                <a:srgbClr val="CC0000"/>
              </a:buClr>
              <a:buSzPct val="110000"/>
              <a:buFont typeface="Arial" panose="020B0604020202020204" pitchFamily="34" charset="0"/>
              <a:buChar char="•"/>
            </a:pPr>
            <a:r>
              <a:rPr lang="en-US" sz="800">
                <a:gradFill>
                  <a:gsLst>
                    <a:gs pos="0">
                      <a:schemeClr val="tx1"/>
                    </a:gs>
                    <a:gs pos="98000">
                      <a:schemeClr val="tx1"/>
                    </a:gs>
                  </a:gsLst>
                  <a:lin ang="5400000" scaled="0"/>
                </a:gradFill>
                <a:latin typeface="Arial" panose="020B0604020202020204" pitchFamily="34" charset="0"/>
                <a:cs typeface="Arial" panose="020B0604020202020204" pitchFamily="34" charset="0"/>
              </a:rPr>
              <a:t>We have complete data on our recruits and personnel to better find,  develop, and support them.</a:t>
            </a:r>
          </a:p>
          <a:p>
            <a:pPr marL="171450" indent="-171450">
              <a:lnSpc>
                <a:spcPct val="90000"/>
              </a:lnSpc>
              <a:spcBef>
                <a:spcPts val="600"/>
              </a:spcBef>
              <a:buClr>
                <a:srgbClr val="CC0000"/>
              </a:buClr>
              <a:buSzPct val="110000"/>
              <a:buFont typeface="Arial" panose="020B0604020202020204" pitchFamily="34" charset="0"/>
              <a:buChar char="•"/>
            </a:pPr>
            <a:r>
              <a:rPr lang="en-US" sz="800">
                <a:gradFill>
                  <a:gsLst>
                    <a:gs pos="0">
                      <a:schemeClr val="tx1"/>
                    </a:gs>
                    <a:gs pos="98000">
                      <a:schemeClr val="tx1"/>
                    </a:gs>
                  </a:gsLst>
                  <a:lin ang="5400000" scaled="0"/>
                </a:gradFill>
                <a:latin typeface="Arial" panose="020B0604020202020204" pitchFamily="34" charset="0"/>
                <a:cs typeface="Arial" panose="020B0604020202020204" pitchFamily="34" charset="0"/>
              </a:rPr>
              <a:t>Our facilities and high value assets are tracked and maintained. </a:t>
            </a:r>
          </a:p>
        </p:txBody>
      </p:sp>
      <p:sp>
        <p:nvSpPr>
          <p:cNvPr id="17" name="Slide Number Placeholder 16"/>
          <p:cNvSpPr>
            <a:spLocks noGrp="1"/>
          </p:cNvSpPr>
          <p:nvPr>
            <p:ph type="sldNum" sz="quarter" idx="12"/>
          </p:nvPr>
        </p:nvSpPr>
        <p:spPr>
          <a:xfrm>
            <a:off x="8631084" y="5716607"/>
            <a:ext cx="323309" cy="201168"/>
          </a:xfrm>
        </p:spPr>
        <p:txBody>
          <a:bodyPr/>
          <a:lstStyle/>
          <a:p>
            <a:fld id="{FCEE2C88-6C8F-484D-AF69-578F576B1F44}" type="slidenum">
              <a:rPr lang="en-US" smtClean="0"/>
              <a:pPr/>
              <a:t>9</a:t>
            </a:fld>
            <a:endParaRPr lang="en-US"/>
          </a:p>
        </p:txBody>
      </p:sp>
    </p:spTree>
    <p:extLst>
      <p:ext uri="{BB962C8B-B14F-4D97-AF65-F5344CB8AC3E}">
        <p14:creationId xmlns:p14="http://schemas.microsoft.com/office/powerpoint/2010/main" val="938789795"/>
      </p:ext>
    </p:extLst>
  </p:cSld>
  <p:clrMapOvr>
    <a:masterClrMapping/>
  </p:clrMapOvr>
</p:sld>
</file>

<file path=ppt/theme/theme1.xml><?xml version="1.0" encoding="utf-8"?>
<a:theme xmlns:a="http://schemas.openxmlformats.org/drawingml/2006/main" name="EMD Ligh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MV Poster 2" id="{CE8987B6-522B-4DB9-8F08-00422C90F7A7}" vid="{29DFB206-7AE8-44FF-8859-083032E772F3}"/>
    </a:ext>
  </a:extLst>
</a:theme>
</file>

<file path=ppt/theme/theme2.xml><?xml version="1.0" encoding="utf-8"?>
<a:theme xmlns:a="http://schemas.openxmlformats.org/drawingml/2006/main" name="EMD Dark">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MV Poster 2" id="{CE8987B6-522B-4DB9-8F08-00422C90F7A7}" vid="{29DFB206-7AE8-44FF-8859-083032E772F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f5fb8e20-718c-40db-aae0-0fa88f5c23a5">7HJ6J476QSUK-1475535468-21</_dlc_DocId>
    <_dlc_DocIdUrl xmlns="f5fb8e20-718c-40db-aae0-0fa88f5c23a5">
      <Url>https://stateofwa.sharepoint.com/sites/mil-emergencymanagement/_layouts/15/DocIdRedir.aspx?ID=7HJ6J476QSUK-1475535468-21</Url>
      <Description>7HJ6J476QSUK-1475535468-21</Description>
    </_dlc_DocIdUrl>
    <SharedWithUsers xmlns="f5fb8e20-718c-40db-aae0-0fa88f5c23a5">
      <UserInfo>
        <DisplayName>Yemm, Keily</DisplayName>
        <AccountId>143</AccountId>
        <AccountType/>
      </UserInfo>
    </SharedWithUsers>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B31821EF332F1D4FB5B748389CCF0483" ma:contentTypeVersion="753" ma:contentTypeDescription="Create a new document." ma:contentTypeScope="" ma:versionID="709ce8025246e82afac153e3b2e0e91b">
  <xsd:schema xmlns:xsd="http://www.w3.org/2001/XMLSchema" xmlns:xs="http://www.w3.org/2001/XMLSchema" xmlns:p="http://schemas.microsoft.com/office/2006/metadata/properties" xmlns:ns2="f5fb8e20-718c-40db-aae0-0fa88f5c23a5" xmlns:ns3="0333d4a2-4e26-4737-94b4-fbcb9b55953c" targetNamespace="http://schemas.microsoft.com/office/2006/metadata/properties" ma:root="true" ma:fieldsID="6419c6d7c88257c6cfc6dc479ca16825" ns2:_="" ns3:_="">
    <xsd:import namespace="f5fb8e20-718c-40db-aae0-0fa88f5c23a5"/>
    <xsd:import namespace="0333d4a2-4e26-4737-94b4-fbcb9b55953c"/>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OCR"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fb8e20-718c-40db-aae0-0fa88f5c23a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33d4a2-4e26-4737-94b4-fbcb9b55953c"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18E0696-B6FF-44A7-BF2D-CD70E65755E4}">
  <ds:schemaRefs>
    <ds:schemaRef ds:uri="0333d4a2-4e26-4737-94b4-fbcb9b55953c"/>
    <ds:schemaRef ds:uri="f5fb8e20-718c-40db-aae0-0fa88f5c23a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96C99C5-0762-412D-8538-BCF0A46CD1C0}">
  <ds:schemaRefs>
    <ds:schemaRef ds:uri="http://schemas.microsoft.com/sharepoint/events"/>
  </ds:schemaRefs>
</ds:datastoreItem>
</file>

<file path=customXml/itemProps3.xml><?xml version="1.0" encoding="utf-8"?>
<ds:datastoreItem xmlns:ds="http://schemas.openxmlformats.org/officeDocument/2006/customXml" ds:itemID="{6C011B84-D15F-40D7-8A4A-F02A58A75272}">
  <ds:schemaRefs>
    <ds:schemaRef ds:uri="http://schemas.microsoft.com/sharepoint/v3/contenttype/forms"/>
  </ds:schemaRefs>
</ds:datastoreItem>
</file>

<file path=customXml/itemProps4.xml><?xml version="1.0" encoding="utf-8"?>
<ds:datastoreItem xmlns:ds="http://schemas.openxmlformats.org/officeDocument/2006/customXml" ds:itemID="{DBE913EC-2C6A-4EBB-9261-8DBFA35EB373}">
  <ds:schemaRefs>
    <ds:schemaRef ds:uri="0333d4a2-4e26-4737-94b4-fbcb9b55953c"/>
    <ds:schemaRef ds:uri="f5fb8e20-718c-40db-aae0-0fa88f5c23a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2761</TotalTime>
  <Words>4328</Words>
  <Application>Microsoft Office PowerPoint</Application>
  <PresentationFormat>On-screen Show (4:3)</PresentationFormat>
  <Paragraphs>650</Paragraphs>
  <Slides>31</Slides>
  <Notes>30</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31</vt:i4>
      </vt:variant>
    </vt:vector>
  </HeadingPairs>
  <TitlesOfParts>
    <vt:vector size="47" baseType="lpstr">
      <vt:lpstr>.AppleSystemUIFont</vt:lpstr>
      <vt:lpstr>-apple-system</vt:lpstr>
      <vt:lpstr>Aptos</vt:lpstr>
      <vt:lpstr>Aptos Narrow</vt:lpstr>
      <vt:lpstr>Arial</vt:lpstr>
      <vt:lpstr>ATT Aleck Cd</vt:lpstr>
      <vt:lpstr>ATT Aleck Sans</vt:lpstr>
      <vt:lpstr>Avenir Next LT Pro</vt:lpstr>
      <vt:lpstr>Brooklyn Bold</vt:lpstr>
      <vt:lpstr>Brooklyn Extrabold</vt:lpstr>
      <vt:lpstr>Calibri</vt:lpstr>
      <vt:lpstr>Segoe UI Black</vt:lpstr>
      <vt:lpstr>Times New Roman</vt:lpstr>
      <vt:lpstr>Wingdings</vt:lpstr>
      <vt:lpstr>EMD Light</vt:lpstr>
      <vt:lpstr>EMD Dark</vt:lpstr>
      <vt:lpstr>State Interoperability Executive Committee</vt:lpstr>
      <vt:lpstr>Old Business</vt:lpstr>
      <vt:lpstr>PowerPoint Presentation</vt:lpstr>
      <vt:lpstr>Things to keep in mind:</vt:lpstr>
      <vt:lpstr>New Business</vt:lpstr>
      <vt:lpstr>Voting Membership and Vacancies</vt:lpstr>
      <vt:lpstr>Future Meetings</vt:lpstr>
      <vt:lpstr>Washington State Patrol Land Mobile Radio (LMR) Modernization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SWIC Updates</vt:lpstr>
      <vt:lpstr>World Cup Updates</vt:lpstr>
      <vt:lpstr>Carrier Updates</vt:lpstr>
      <vt:lpstr>Verizon</vt:lpstr>
      <vt:lpstr>Carrier Updates</vt:lpstr>
      <vt:lpstr>FirstNet Reinvestment ‘2.0’</vt:lpstr>
      <vt:lpstr>ROG Highlights</vt:lpstr>
      <vt:lpstr>FirstNet support In Washington</vt:lpstr>
      <vt:lpstr>PowerPoint Presentation</vt:lpstr>
      <vt:lpstr>Carrier Updates</vt:lpstr>
      <vt:lpstr>Good Of The Order</vt:lpstr>
      <vt:lpstr>Adjournment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John.Hollingsworth@mil.wa.gov</dc:creator>
  <cp:lastModifiedBy>Kohlmann, Michelle (MIL)</cp:lastModifiedBy>
  <cp:revision>1</cp:revision>
  <cp:lastPrinted>2018-06-22T22:45:14Z</cp:lastPrinted>
  <dcterms:created xsi:type="dcterms:W3CDTF">2016-12-07T22:51:50Z</dcterms:created>
  <dcterms:modified xsi:type="dcterms:W3CDTF">2024-10-01T20:10:46Z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0x010100B31821EF332F1D4FB5B748389CCF0483</vt:lpwstr>
  </property>
  <property fmtid="{D5CDD505-2E9C-101B-9397-08002B2CF9AE}" pid="3" name="_dlc_DocIdItemGuid">
    <vt:lpwstr>a097893e-c5f8-4214-b839-45eb164f7e76</vt:lpwstr>
  </property>
</Properties>
</file>